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Ing. Jaromír Šmíd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b="0" dirty="0" smtClean="0">
              <a:effectLst/>
            </a:rPr>
            <a:t>VY_32_INOVACE_09_Bitva o Británii</a:t>
          </a:r>
          <a:endParaRPr lang="cs-CZ" b="0" dirty="0">
            <a:effectLst/>
          </a:endParaRPr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b="0" dirty="0" smtClean="0">
              <a:effectLst/>
            </a:rPr>
            <a:t>Bitva o Británii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Dějepis pro 9.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Ing. Jaromír Šmíd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b="0" kern="1200" dirty="0" smtClean="0">
              <a:effectLst/>
            </a:rPr>
            <a:t>VY_32_INOVACE_09_Bitva o Británii</a:t>
          </a:r>
          <a:endParaRPr lang="cs-CZ" sz="1400" b="0" kern="1200" dirty="0">
            <a:effectLst/>
          </a:endParaRPr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Dějepis pro 9.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b="0" kern="1200" dirty="0" smtClean="0">
              <a:effectLst/>
            </a:rPr>
            <a:t>Bitva o Británii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7302071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3883784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nástěnné mapy a obrazy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zapojení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podle prezentace dělají výpisky, na konci hodiny procvičení (snímek </a:t>
                      </a:r>
                      <a:r>
                        <a:rPr lang="cs-CZ" baseline="0" dirty="0" smtClean="0"/>
                        <a:t>11)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Bitva o Británii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33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Bitva o Británii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10.7.1940 – 31.10.1940</a:t>
            </a:r>
          </a:p>
          <a:p>
            <a:r>
              <a:rPr lang="cs-CZ" b="1" dirty="0" smtClean="0"/>
              <a:t>Letecká bitva mezi německou </a:t>
            </a:r>
            <a:r>
              <a:rPr lang="cs-CZ" b="1" dirty="0" smtClean="0">
                <a:solidFill>
                  <a:srgbClr val="FF0000"/>
                </a:solidFill>
              </a:rPr>
              <a:t>Luftwaffe</a:t>
            </a:r>
            <a:r>
              <a:rPr lang="cs-CZ" b="1" dirty="0" smtClean="0"/>
              <a:t> a britskou </a:t>
            </a:r>
            <a:r>
              <a:rPr lang="cs-CZ" b="1" dirty="0" err="1" smtClean="0">
                <a:solidFill>
                  <a:srgbClr val="FF0000"/>
                </a:solidFill>
              </a:rPr>
              <a:t>Royal</a:t>
            </a:r>
            <a:r>
              <a:rPr lang="cs-CZ" b="1" dirty="0" smtClean="0">
                <a:solidFill>
                  <a:srgbClr val="FF0000"/>
                </a:solidFill>
              </a:rPr>
              <a:t> Air </a:t>
            </a:r>
            <a:r>
              <a:rPr lang="cs-CZ" b="1" dirty="0" err="1" smtClean="0">
                <a:solidFill>
                  <a:srgbClr val="FF0000"/>
                </a:solidFill>
              </a:rPr>
              <a:t>Force</a:t>
            </a:r>
            <a:r>
              <a:rPr lang="cs-CZ" b="1" dirty="0" smtClean="0"/>
              <a:t> o vzdušnou nadvládu nad britskými ostrovy</a:t>
            </a:r>
          </a:p>
          <a:p>
            <a:r>
              <a:rPr lang="cs-CZ" b="1" dirty="0" smtClean="0"/>
              <a:t>Měla Německu umožnit provést invazi do Británie (Operace </a:t>
            </a:r>
            <a:r>
              <a:rPr lang="cs-CZ" b="1" dirty="0" err="1" smtClean="0"/>
              <a:t>Seelöwe</a:t>
            </a:r>
            <a:r>
              <a:rPr lang="cs-CZ" b="1" dirty="0" smtClean="0"/>
              <a:t>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064462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etapa – boje nad La Manche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10.7. – 1.8.1940</a:t>
            </a:r>
          </a:p>
          <a:p>
            <a:r>
              <a:rPr lang="cs-CZ" b="1" dirty="0" smtClean="0"/>
              <a:t>Cílem bylo narušení námořních konvojů, zásobujících Británii</a:t>
            </a:r>
          </a:p>
          <a:p>
            <a:r>
              <a:rPr lang="cs-CZ" b="1" dirty="0" smtClean="0"/>
              <a:t>Intenzita bojů prozatím nízká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0835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etapa – útoky na letiště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13.8.1940 zahájila Luftwaffe masové útoky na britská letiště („Adler </a:t>
            </a:r>
            <a:r>
              <a:rPr lang="cs-CZ" b="1" dirty="0" err="1" smtClean="0"/>
              <a:t>Tag</a:t>
            </a:r>
            <a:r>
              <a:rPr lang="cs-CZ" b="1" dirty="0" smtClean="0"/>
              <a:t>“)</a:t>
            </a:r>
          </a:p>
          <a:p>
            <a:r>
              <a:rPr lang="cs-CZ" b="1" dirty="0" smtClean="0"/>
              <a:t>Cíl – zničit RAF </a:t>
            </a:r>
          </a:p>
          <a:p>
            <a:r>
              <a:rPr lang="cs-CZ" b="1" dirty="0" smtClean="0"/>
              <a:t>Velkou posilou pro RAF byla síť radarových stanic – stíhačky stačily včas odstartovat a zaútočit na bombardéry</a:t>
            </a:r>
          </a:p>
          <a:p>
            <a:r>
              <a:rPr lang="cs-CZ" b="1" dirty="0" smtClean="0"/>
              <a:t>Probíhaly tvrdé boje – RAF se dařilo udržet poškození letišť na únosné míře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660453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Němci začali bombardovat i anglická města (snaha podlomit morálku Angličanů)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Vrchol bitvy dne 15.9.1940 </a:t>
            </a:r>
            <a:r>
              <a:rPr lang="cs-CZ" b="1" dirty="0" smtClean="0"/>
              <a:t>– masový německý nálet na Londýn, proti kterému postaveny 3 stíhací skupiny RAF – Luftwaffe s těžkými ztrátami odražena</a:t>
            </a:r>
          </a:p>
          <a:p>
            <a:r>
              <a:rPr lang="cs-CZ" b="1" dirty="0" smtClean="0"/>
              <a:t>Pro Němce bylo šokem, že britská protivzdušná obrana je stále nedotčena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698587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etapa – nálety na města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Od poloviny září těžiště náletů přeneseno na anglická města – podlomení morálky civilistů, narušení infrastruktury, zničení továren …)</a:t>
            </a:r>
          </a:p>
          <a:p>
            <a:r>
              <a:rPr lang="cs-CZ" b="1" dirty="0" smtClean="0"/>
              <a:t>Nejvíce bombardován Londýn a průmyslová centra</a:t>
            </a:r>
          </a:p>
          <a:p>
            <a:r>
              <a:rPr lang="cs-CZ" b="1" dirty="0" smtClean="0"/>
              <a:t>14.11. těžký nálet na Coventry – město v podstatě zničeno – symbol německého barbarství</a:t>
            </a:r>
          </a:p>
          <a:p>
            <a:r>
              <a:rPr lang="cs-CZ" b="1" dirty="0" smtClean="0"/>
              <a:t>Poté již nálety utichaly a plán na invazi odvolán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923935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Cizinci v RAF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RAF měla nedostatek pilotů, proto nasadila i cizince, kteří do Anglie utekli z okupovaných zemí a piloty z britských dominií</a:t>
            </a:r>
          </a:p>
          <a:p>
            <a:r>
              <a:rPr lang="cs-CZ" b="1" dirty="0" smtClean="0"/>
              <a:t>Nejvíce bylo Poláků a Čechoslováků (měli své vlastní perutě)</a:t>
            </a:r>
          </a:p>
          <a:p>
            <a:r>
              <a:rPr lang="cs-CZ" b="1" dirty="0" smtClean="0"/>
              <a:t>Nejúspěšnější pilot bitvy – Čech </a:t>
            </a:r>
            <a:r>
              <a:rPr lang="cs-CZ" b="1" dirty="0" smtClean="0">
                <a:solidFill>
                  <a:srgbClr val="FF0000"/>
                </a:solidFill>
              </a:rPr>
              <a:t>Josef František</a:t>
            </a:r>
            <a:r>
              <a:rPr lang="cs-CZ" b="1" dirty="0" smtClean="0"/>
              <a:t> – během 3 týdnů sestřelil 17 německých letadel (8.10. zahynul při nehodě)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65352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Citáty Winstona Churchilla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„Nemohu vám nabídnout nic než krev, pot a slzy“ </a:t>
            </a:r>
            <a:r>
              <a:rPr lang="cs-CZ" i="1" dirty="0" smtClean="0"/>
              <a:t>(před začátkem bojů)</a:t>
            </a:r>
          </a:p>
          <a:p>
            <a:r>
              <a:rPr lang="cs-CZ" b="1" dirty="0" smtClean="0"/>
              <a:t>„Na poli lidských konfliktů nikdy nevděčilo tolik lidí za tak mnoho tak malé hrstce.“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1948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Proč vypukla bitva o Británii?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Jaký technický vynález znamenal velkou posilu pro RAF?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Který den se stal obratem v bitvě a dodnes je v Británii slaven jako Den bitvy o Británii?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Které město bylo německou Luftwaffe barbarsky bombardováno a v podstatě srovnáno se zemí?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Který pilot se stal nejúspěšnějším pilotem bitvy o Británii?</a:t>
            </a:r>
          </a:p>
        </p:txBody>
      </p:sp>
    </p:spTree>
    <p:extLst>
      <p:ext uri="{BB962C8B-B14F-4D97-AF65-F5344CB8AC3E}">
        <p14:creationId xmlns:p14="http://schemas.microsoft.com/office/powerpoint/2010/main" val="407542957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</TotalTime>
  <Words>463</Words>
  <Application>Microsoft Office PowerPoint</Application>
  <PresentationFormat>Předvádění na obrazovce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Anotace</vt:lpstr>
      <vt:lpstr>Prezentace aplikace PowerPoint</vt:lpstr>
      <vt:lpstr>Bitva o Británii</vt:lpstr>
      <vt:lpstr>1. etapa – boje nad La Manche</vt:lpstr>
      <vt:lpstr>2. etapa – útoky na letiště</vt:lpstr>
      <vt:lpstr>Prezentace aplikace PowerPoint</vt:lpstr>
      <vt:lpstr>3. etapa – nálety na města</vt:lpstr>
      <vt:lpstr>Cizinci v RAF</vt:lpstr>
      <vt:lpstr>Citáty Winstona Churchilla</vt:lpstr>
      <vt:lpstr>Otázky k procvičení: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Míra</cp:lastModifiedBy>
  <cp:revision>59</cp:revision>
  <dcterms:created xsi:type="dcterms:W3CDTF">2011-11-09T14:01:04Z</dcterms:created>
  <dcterms:modified xsi:type="dcterms:W3CDTF">2012-11-24T18:36:55Z</dcterms:modified>
</cp:coreProperties>
</file>