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VY_32_INOVACE_09_Lucemburkové v Čechách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Lucemburkové v Čechách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VY_32_INOVACE_09_Lucemburkové v Čechách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Lucemburkové v Čechách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330737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7207587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14)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1340769"/>
            <a:ext cx="7772400" cy="45365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7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Lucemburkové v Čechách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Lucemburkové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Rod, vládnoucí od r. 1196 v Lucemburském vévodství</a:t>
            </a:r>
          </a:p>
          <a:p>
            <a:r>
              <a:rPr lang="cs-CZ" b="1" dirty="0" smtClean="0"/>
              <a:t>V Čechách panovali v letech 1310 - 1437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623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Lucemburský (1310-1346)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Jeho nástup na trůn vyjednalo české panstvo, nespokojené s vládou Jindřicha Korutanského</a:t>
            </a:r>
          </a:p>
          <a:p>
            <a:r>
              <a:rPr lang="cs-CZ" b="1" dirty="0" smtClean="0"/>
              <a:t>Dostal za manželku Elišku Přemyslovnu (sestra Václava III.)</a:t>
            </a:r>
          </a:p>
          <a:p>
            <a:r>
              <a:rPr lang="cs-CZ" b="1" dirty="0" smtClean="0"/>
              <a:t>V počátcích vlády se dostal do sporů s českou šlechtou – ukončeny 1318 </a:t>
            </a:r>
            <a:r>
              <a:rPr lang="cs-CZ" b="1" dirty="0" smtClean="0">
                <a:solidFill>
                  <a:srgbClr val="FF0000"/>
                </a:solidFill>
              </a:rPr>
              <a:t>domažlickým mírem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031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 smtClean="0"/>
              <a:t>Poté se orientoval hlavně na zahraniční politiku</a:t>
            </a:r>
          </a:p>
          <a:p>
            <a:r>
              <a:rPr lang="cs-CZ" b="1" dirty="0" smtClean="0"/>
              <a:t>1334 jmenoval syna Karla markrabětem moravským – fakticky mu předal vládu v Čechách</a:t>
            </a:r>
          </a:p>
          <a:p>
            <a:r>
              <a:rPr lang="cs-CZ" b="1" dirty="0" smtClean="0"/>
              <a:t>Pobýval hlavně ve Francii a Lucembursku</a:t>
            </a:r>
          </a:p>
          <a:p>
            <a:r>
              <a:rPr lang="cs-CZ" b="1" dirty="0" smtClean="0"/>
              <a:t>Velký ctitel bojů, turnajů a rytířského života</a:t>
            </a:r>
          </a:p>
          <a:p>
            <a:pPr marL="0" indent="0">
              <a:buNone/>
            </a:pPr>
            <a:r>
              <a:rPr lang="cs-CZ" i="1" dirty="0" smtClean="0"/>
              <a:t>„Bez Boha a českého krále nejde vyhrát žádnou bitvu“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76889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Ke konci života oslepl</a:t>
            </a:r>
          </a:p>
          <a:p>
            <a:r>
              <a:rPr lang="cs-CZ" b="1" dirty="0" smtClean="0"/>
              <a:t>1346 – jako kurfiřt zařídil volbu syna Karla římským králem</a:t>
            </a:r>
          </a:p>
          <a:p>
            <a:r>
              <a:rPr lang="cs-CZ" b="1" dirty="0" smtClean="0"/>
              <a:t>V témže roce padl v bitvě u Kresčaku</a:t>
            </a:r>
          </a:p>
          <a:p>
            <a:r>
              <a:rPr lang="cs-CZ" i="1" dirty="0" smtClean="0"/>
              <a:t>„Toho bohdá nebude, aby český král z boje utíkal“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236844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IV. (1346-1378)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Největší český panovník</a:t>
            </a:r>
          </a:p>
          <a:p>
            <a:r>
              <a:rPr lang="cs-CZ" b="1" dirty="0" smtClean="0"/>
              <a:t>Od r. 1346 také římský král, 1355 římský císař</a:t>
            </a:r>
          </a:p>
          <a:p>
            <a:r>
              <a:rPr lang="cs-CZ" b="1" dirty="0" smtClean="0"/>
              <a:t>1344 – v Praze zřízeno arcibiskupství</a:t>
            </a:r>
          </a:p>
          <a:p>
            <a:r>
              <a:rPr lang="cs-CZ" b="1" dirty="0" smtClean="0"/>
              <a:t>1348 – zakládá Nové město Pražské</a:t>
            </a:r>
          </a:p>
          <a:p>
            <a:r>
              <a:rPr lang="cs-CZ" b="1" dirty="0" smtClean="0"/>
              <a:t>1348 – zřizuje v Praze univerzitu</a:t>
            </a:r>
          </a:p>
          <a:p>
            <a:r>
              <a:rPr lang="cs-CZ" b="1" dirty="0" smtClean="0"/>
              <a:t>1357 – Karlův most</a:t>
            </a:r>
          </a:p>
        </p:txBody>
      </p:sp>
    </p:spTree>
    <p:extLst>
      <p:ext uri="{BB962C8B-B14F-4D97-AF65-F5344CB8AC3E}">
        <p14:creationId xmlns:p14="http://schemas.microsoft.com/office/powerpoint/2010/main" val="1805714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Dále staví síť královských hradů – </a:t>
            </a:r>
            <a:r>
              <a:rPr lang="cs-CZ" b="1" dirty="0" err="1"/>
              <a:t>Kašperk</a:t>
            </a:r>
            <a:r>
              <a:rPr lang="cs-CZ" b="1" dirty="0"/>
              <a:t>, Radyně</a:t>
            </a:r>
          </a:p>
          <a:p>
            <a:r>
              <a:rPr lang="cs-CZ" b="1" dirty="0" smtClean="0"/>
              <a:t>Nejdůležitější – </a:t>
            </a:r>
            <a:r>
              <a:rPr lang="cs-CZ" b="1" dirty="0" smtClean="0">
                <a:solidFill>
                  <a:srgbClr val="FF0000"/>
                </a:solidFill>
              </a:rPr>
              <a:t>Karlštejn</a:t>
            </a:r>
            <a:r>
              <a:rPr lang="cs-CZ" b="1" dirty="0" smtClean="0"/>
              <a:t> – mj. ochrana korunovačních klenotů</a:t>
            </a:r>
          </a:p>
          <a:p>
            <a:r>
              <a:rPr lang="cs-CZ" b="1" dirty="0" smtClean="0"/>
              <a:t>Vytvořil soustátí </a:t>
            </a:r>
            <a:r>
              <a:rPr lang="cs-CZ" b="1" dirty="0" smtClean="0">
                <a:solidFill>
                  <a:srgbClr val="FF0000"/>
                </a:solidFill>
              </a:rPr>
              <a:t>Země Koruny české</a:t>
            </a:r>
          </a:p>
          <a:p>
            <a:r>
              <a:rPr lang="cs-CZ" b="1" dirty="0" smtClean="0"/>
              <a:t>1356 – </a:t>
            </a:r>
            <a:r>
              <a:rPr lang="cs-CZ" b="1" dirty="0" smtClean="0">
                <a:solidFill>
                  <a:srgbClr val="FF0000"/>
                </a:solidFill>
              </a:rPr>
              <a:t>Zlatá bula </a:t>
            </a:r>
            <a:r>
              <a:rPr lang="cs-CZ" b="1" dirty="0" smtClean="0"/>
              <a:t>– v podstatě ústava Svaté říše římské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497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b="1" dirty="0" smtClean="0"/>
              <a:t>4x ženat (Blanka z </a:t>
            </a:r>
            <a:r>
              <a:rPr lang="cs-CZ" b="1" dirty="0" err="1" smtClean="0"/>
              <a:t>Valois</a:t>
            </a:r>
            <a:r>
              <a:rPr lang="cs-CZ" b="1" dirty="0" smtClean="0"/>
              <a:t>, Anna Falcká, Anna Svídnická, Alžběta Pomořanská)</a:t>
            </a:r>
          </a:p>
          <a:p>
            <a:r>
              <a:rPr lang="cs-CZ" b="1" dirty="0" smtClean="0"/>
              <a:t>12 dětí (mj. Anna – anglická královna)</a:t>
            </a:r>
          </a:p>
          <a:p>
            <a:r>
              <a:rPr lang="cs-CZ" b="1" dirty="0" smtClean="0"/>
              <a:t>1376 prosadil zvolení syna Václava římským králem</a:t>
            </a:r>
          </a:p>
          <a:p>
            <a:r>
              <a:rPr lang="cs-CZ" b="1" dirty="0" smtClean="0"/>
              <a:t>Zemřel 1378 na zápal plic</a:t>
            </a:r>
          </a:p>
          <a:p>
            <a:pPr marL="0" indent="0">
              <a:buNone/>
            </a:pPr>
            <a:r>
              <a:rPr lang="cs-CZ" i="1" dirty="0" smtClean="0"/>
              <a:t>„Otec vlasti“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705554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IV. (1378-1419)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Slabý král, vláda ho nebavila</a:t>
            </a:r>
          </a:p>
          <a:p>
            <a:r>
              <a:rPr lang="cs-CZ" b="1" dirty="0" smtClean="0"/>
              <a:t>Konflikt s arcibiskupem Janem z </a:t>
            </a:r>
            <a:r>
              <a:rPr lang="cs-CZ" b="1" dirty="0" err="1" smtClean="0"/>
              <a:t>Jenštejna</a:t>
            </a:r>
            <a:r>
              <a:rPr lang="cs-CZ" b="1" dirty="0" smtClean="0"/>
              <a:t> – vyvrcholil umučením Jana Nepomuckého </a:t>
            </a:r>
          </a:p>
          <a:p>
            <a:r>
              <a:rPr lang="cs-CZ" b="1" dirty="0" smtClean="0"/>
              <a:t>Konflikt i se šlechtou (2x uvězněn, zbaven titulu římského krále)</a:t>
            </a:r>
          </a:p>
          <a:p>
            <a:r>
              <a:rPr lang="cs-CZ" b="1" dirty="0" smtClean="0"/>
              <a:t>Podporoval reformu církve – pod vlivem Jana Husa vydal Dekret Kutnohorský (převaha hlasů Čechů na univerzitě)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386568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Zikmund I. (1420, 1436-1437)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Mladší syn Karla IV.</a:t>
            </a:r>
          </a:p>
          <a:p>
            <a:r>
              <a:rPr lang="cs-CZ" b="1" dirty="0" smtClean="0"/>
              <a:t>Velice schopný panovník, ale v Čechách neoblíbený – připisovali mu vinu na smrti Jana Husa</a:t>
            </a:r>
          </a:p>
          <a:p>
            <a:r>
              <a:rPr lang="cs-CZ" b="1" dirty="0" smtClean="0"/>
              <a:t>Zvolen českým králem 1420, ale vypukly husitské války – nemohl nastoupit na trůn</a:t>
            </a:r>
          </a:p>
          <a:p>
            <a:r>
              <a:rPr lang="cs-CZ" b="1" dirty="0" smtClean="0"/>
              <a:t>Bojoval proti husitům, později byl ochotný ke kompromisům – kompaktáta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1008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 bitvě u Lipan nastoupil na trůn, ale již 1437 zemřel na rakovinu – tím vymřel Lucemburský rod po meči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12612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Ve kterém městě uzavřel Jan Lucemburský mír se vzbouřenou šlechtou?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Ve které bitvě Jan Lucemburský zahynul?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Vyjmenuj známé stavby Karla IV.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Kterou významnou instituci zřídil Karel IV. </a:t>
            </a:r>
            <a:r>
              <a:rPr lang="cs-CZ" b="1" dirty="0" smtClean="0"/>
              <a:t>r. 1348?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Znáš jaká byla posměšná přezdívka Zikmunda Lucemburského?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735</TotalTime>
  <Words>528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,</vt:lpstr>
      <vt:lpstr>Anotace</vt:lpstr>
      <vt:lpstr>Prezentace aplikace PowerPoint</vt:lpstr>
      <vt:lpstr>Lucemburkové</vt:lpstr>
      <vt:lpstr>Jan Lucemburský (1310-1346)</vt:lpstr>
      <vt:lpstr>Prezentace aplikace PowerPoint</vt:lpstr>
      <vt:lpstr>Prezentace aplikace PowerPoint</vt:lpstr>
      <vt:lpstr>Karel IV. (1346-1378)</vt:lpstr>
      <vt:lpstr>Prezentace aplikace PowerPoint</vt:lpstr>
      <vt:lpstr>Prezentace aplikace PowerPoint</vt:lpstr>
      <vt:lpstr>Václav IV. (1378-1419)</vt:lpstr>
      <vt:lpstr>Zikmund I. (1420, 1436-1437)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61</cp:revision>
  <dcterms:created xsi:type="dcterms:W3CDTF">2011-11-09T14:01:04Z</dcterms:created>
  <dcterms:modified xsi:type="dcterms:W3CDTF">2012-10-21T11:01:17Z</dcterms:modified>
</cp:coreProperties>
</file>