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E68B4FF-FDC0-4AFF-95B6-E020136FB82E}">
          <p14:sldIdLst>
            <p14:sldId id="256"/>
            <p14:sldId id="257"/>
            <p14:sldId id="258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VY_32_INOVACE_09_Napoleonské války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Napoleonské války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8.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VY_32_INOVACE_09_Napoleonské války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8.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Napoleonské války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9008748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9718317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16)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9466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Napoleonské války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 Bonaparte (1769-1821)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Francouzský vojevůdce, později konzul a císař</a:t>
            </a:r>
          </a:p>
          <a:p>
            <a:r>
              <a:rPr lang="cs-CZ" b="1" dirty="0" smtClean="0"/>
              <a:t>Pocházel z Korsiky</a:t>
            </a:r>
          </a:p>
          <a:p>
            <a:r>
              <a:rPr lang="cs-CZ" b="1" dirty="0" smtClean="0"/>
              <a:t>Velmi ambiciózní a ctižádostivý </a:t>
            </a:r>
          </a:p>
          <a:p>
            <a:r>
              <a:rPr lang="cs-CZ" b="1" dirty="0" smtClean="0"/>
              <a:t>Považován za vojenského génia X na druhou stranu bezohledný k okolním lidem a podřízeným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06466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b="1" dirty="0" smtClean="0"/>
              <a:t>Svoji kariéru začal za francouzských revolučních válek</a:t>
            </a:r>
          </a:p>
          <a:p>
            <a:r>
              <a:rPr lang="cs-CZ" b="1" dirty="0" smtClean="0"/>
              <a:t>Proslavil se dobytím přístavu </a:t>
            </a:r>
            <a:r>
              <a:rPr lang="cs-CZ" b="1" dirty="0" err="1" smtClean="0"/>
              <a:t>Toulon</a:t>
            </a:r>
            <a:endParaRPr lang="cs-CZ" b="1" dirty="0" smtClean="0"/>
          </a:p>
          <a:p>
            <a:r>
              <a:rPr lang="cs-CZ" b="1" dirty="0" smtClean="0"/>
              <a:t>Potlačil několik protirevolučních povstání</a:t>
            </a:r>
          </a:p>
          <a:p>
            <a:r>
              <a:rPr lang="cs-CZ" b="1" dirty="0" smtClean="0"/>
              <a:t>Dobyl Itálii a vedl výpravu do Egypta</a:t>
            </a:r>
          </a:p>
          <a:p>
            <a:r>
              <a:rPr lang="cs-CZ" b="1" dirty="0" smtClean="0"/>
              <a:t>9.11.1799 provedl ve Francii převrat, nechal se prohlásit konzulem (později doživotním)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9921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etapa válek – 1800 - 1805 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1800 – 1801 Napoleon válčil s Rakouskem – vítězství v </a:t>
            </a:r>
            <a:r>
              <a:rPr lang="cs-CZ" b="1" dirty="0" smtClean="0">
                <a:solidFill>
                  <a:srgbClr val="FF0000"/>
                </a:solidFill>
              </a:rPr>
              <a:t>bitvě u Marenga </a:t>
            </a:r>
            <a:r>
              <a:rPr lang="cs-CZ" b="1" dirty="0" smtClean="0"/>
              <a:t>- následně uzavřel mír</a:t>
            </a:r>
          </a:p>
          <a:p>
            <a:r>
              <a:rPr lang="cs-CZ" b="1" dirty="0" smtClean="0"/>
              <a:t>1803 vypukla </a:t>
            </a:r>
            <a:r>
              <a:rPr lang="cs-CZ" b="1" dirty="0" smtClean="0">
                <a:solidFill>
                  <a:srgbClr val="FF0000"/>
                </a:solidFill>
              </a:rPr>
              <a:t>francouzsko-anglická válka</a:t>
            </a:r>
          </a:p>
          <a:p>
            <a:r>
              <a:rPr lang="cs-CZ" b="1" dirty="0" smtClean="0"/>
              <a:t>Napoleon měl v plánu provést invazi do Anglie</a:t>
            </a:r>
          </a:p>
          <a:p>
            <a:r>
              <a:rPr lang="cs-CZ" b="1" dirty="0" smtClean="0"/>
              <a:t>2.12.1804 se nechal korunovat </a:t>
            </a:r>
            <a:r>
              <a:rPr lang="cs-CZ" b="1" dirty="0" smtClean="0">
                <a:solidFill>
                  <a:srgbClr val="FF0000"/>
                </a:solidFill>
              </a:rPr>
              <a:t>francouzským císařem</a:t>
            </a:r>
            <a:r>
              <a:rPr lang="cs-CZ" b="1" dirty="0" smtClean="0"/>
              <a:t> – obnovena monarchie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45812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b="1" dirty="0" smtClean="0"/>
              <a:t>21.10.1805 – námořní </a:t>
            </a:r>
            <a:r>
              <a:rPr lang="cs-CZ" b="1" dirty="0" smtClean="0">
                <a:solidFill>
                  <a:srgbClr val="FF0000"/>
                </a:solidFill>
              </a:rPr>
              <a:t>bitva u </a:t>
            </a:r>
            <a:r>
              <a:rPr lang="cs-CZ" b="1" dirty="0" err="1" smtClean="0">
                <a:solidFill>
                  <a:srgbClr val="FF0000"/>
                </a:solidFill>
              </a:rPr>
              <a:t>Trafalgaru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(francouzské loďstvo – admirál </a:t>
            </a:r>
            <a:r>
              <a:rPr lang="cs-CZ" b="1" dirty="0" err="1" smtClean="0"/>
              <a:t>Villeneuve</a:t>
            </a:r>
            <a:r>
              <a:rPr lang="cs-CZ" b="1" dirty="0" smtClean="0"/>
              <a:t> X anglické loďstvo – admirál </a:t>
            </a:r>
            <a:r>
              <a:rPr lang="cs-CZ" b="1" dirty="0" err="1" smtClean="0">
                <a:solidFill>
                  <a:srgbClr val="FF0000"/>
                </a:solidFill>
              </a:rPr>
              <a:t>Horatio</a:t>
            </a:r>
            <a:r>
              <a:rPr lang="cs-CZ" b="1" dirty="0" smtClean="0">
                <a:solidFill>
                  <a:srgbClr val="FF0000"/>
                </a:solidFill>
              </a:rPr>
              <a:t> Nelson</a:t>
            </a:r>
            <a:r>
              <a:rPr lang="cs-CZ" b="1" dirty="0" smtClean="0"/>
              <a:t>) – anglické vítězství</a:t>
            </a:r>
          </a:p>
          <a:p>
            <a:r>
              <a:rPr lang="cs-CZ" b="1" dirty="0" smtClean="0"/>
              <a:t>N pevnině proti Napoleonovi bojuje </a:t>
            </a:r>
            <a:r>
              <a:rPr lang="cs-CZ" b="1" dirty="0" smtClean="0">
                <a:solidFill>
                  <a:srgbClr val="FF0000"/>
                </a:solidFill>
              </a:rPr>
              <a:t>třetí koalice</a:t>
            </a:r>
            <a:r>
              <a:rPr lang="cs-CZ" b="1" dirty="0" smtClean="0"/>
              <a:t> (Rusko, Prusko, Rakousko) – 2.12.1805 došlo k </a:t>
            </a:r>
            <a:r>
              <a:rPr lang="cs-CZ" b="1" dirty="0" smtClean="0">
                <a:solidFill>
                  <a:srgbClr val="FF0000"/>
                </a:solidFill>
              </a:rPr>
              <a:t>bitvě u Slavkova (bitva tří císařů) </a:t>
            </a:r>
            <a:r>
              <a:rPr lang="cs-CZ" b="1" dirty="0" smtClean="0"/>
              <a:t>– velké vítězství Francouzů</a:t>
            </a:r>
          </a:p>
          <a:p>
            <a:r>
              <a:rPr lang="cs-CZ" b="1" dirty="0" smtClean="0"/>
              <a:t>Z iniciativy Napoleona byla zrušena Svatá říše římská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31367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etapa – 1806 - 1812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1806 vyhlásilo Prusko válku Francii – přidalo se k němu Rusko a Anglie (</a:t>
            </a:r>
            <a:r>
              <a:rPr lang="cs-CZ" b="1" dirty="0" smtClean="0">
                <a:solidFill>
                  <a:srgbClr val="FF0000"/>
                </a:solidFill>
              </a:rPr>
              <a:t>čtvrtá koalice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14.10.1806 vítězí Francie v </a:t>
            </a:r>
            <a:r>
              <a:rPr lang="cs-CZ" b="1" dirty="0" smtClean="0">
                <a:solidFill>
                  <a:srgbClr val="FF0000"/>
                </a:solidFill>
              </a:rPr>
              <a:t>bitvě u Jeny</a:t>
            </a:r>
            <a:r>
              <a:rPr lang="cs-CZ" b="1" dirty="0" smtClean="0"/>
              <a:t>, poté několik dalších vítězství – Prusko poraženo</a:t>
            </a:r>
          </a:p>
          <a:p>
            <a:r>
              <a:rPr lang="cs-CZ" b="1" dirty="0" smtClean="0"/>
              <a:t>Poté následují vleklé boje zejména ve </a:t>
            </a:r>
            <a:r>
              <a:rPr lang="cs-CZ" b="1" dirty="0" smtClean="0">
                <a:solidFill>
                  <a:srgbClr val="FF0000"/>
                </a:solidFill>
              </a:rPr>
              <a:t>Španělsku</a:t>
            </a:r>
          </a:p>
          <a:p>
            <a:r>
              <a:rPr lang="cs-CZ" b="1" dirty="0" smtClean="0"/>
              <a:t>9.4.1809 vyhlašuje Francii válku Rakousko (vznik </a:t>
            </a:r>
            <a:r>
              <a:rPr lang="cs-CZ" b="1" dirty="0" smtClean="0">
                <a:solidFill>
                  <a:srgbClr val="FF0000"/>
                </a:solidFill>
              </a:rPr>
              <a:t>páté koalice</a:t>
            </a:r>
            <a:r>
              <a:rPr lang="cs-CZ" b="1" dirty="0" smtClean="0"/>
              <a:t>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21266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b="1" dirty="0" smtClean="0"/>
              <a:t>Francie vítězí zejména v bitvách u </a:t>
            </a:r>
            <a:r>
              <a:rPr lang="cs-CZ" b="1" dirty="0" err="1" smtClean="0">
                <a:solidFill>
                  <a:srgbClr val="FF0000"/>
                </a:solidFill>
              </a:rPr>
              <a:t>Wagram</a:t>
            </a:r>
            <a:r>
              <a:rPr lang="cs-CZ" b="1" dirty="0" smtClean="0"/>
              <a:t> a </a:t>
            </a:r>
            <a:r>
              <a:rPr lang="cs-CZ" b="1" dirty="0" err="1" smtClean="0">
                <a:solidFill>
                  <a:srgbClr val="FF0000"/>
                </a:solidFill>
              </a:rPr>
              <a:t>Aspern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Rakousko přichází o část území</a:t>
            </a:r>
          </a:p>
          <a:p>
            <a:r>
              <a:rPr lang="cs-CZ" b="1" smtClean="0"/>
              <a:t>1.4.1811 </a:t>
            </a:r>
            <a:r>
              <a:rPr lang="cs-CZ" b="1" dirty="0" smtClean="0"/>
              <a:t>se Napoleon oženil s dcerou rakouského císaře Františka I. Marií Louisou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0862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etapa – ruské tažení 1812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24.6.1812 Napoleon zahájil </a:t>
            </a:r>
            <a:r>
              <a:rPr lang="cs-CZ" b="1" dirty="0" smtClean="0">
                <a:solidFill>
                  <a:srgbClr val="FF0000"/>
                </a:solidFill>
              </a:rPr>
              <a:t>tažení do Ruska</a:t>
            </a:r>
          </a:p>
          <a:p>
            <a:r>
              <a:rPr lang="cs-CZ" b="1" dirty="0" smtClean="0"/>
              <a:t>Francie měla 600.000 vojáků, Rusko jen 220.000</a:t>
            </a:r>
          </a:p>
          <a:p>
            <a:r>
              <a:rPr lang="cs-CZ" b="1" dirty="0" smtClean="0"/>
              <a:t>Rusové před Francouzi ustupovali, ale oslabovali je v menších střetnutích</a:t>
            </a:r>
          </a:p>
          <a:p>
            <a:r>
              <a:rPr lang="cs-CZ" b="1" dirty="0" smtClean="0"/>
              <a:t>7.9.1812 – </a:t>
            </a:r>
            <a:r>
              <a:rPr lang="cs-CZ" b="1" dirty="0" smtClean="0">
                <a:solidFill>
                  <a:srgbClr val="FF0000"/>
                </a:solidFill>
              </a:rPr>
              <a:t>bitva u </a:t>
            </a:r>
            <a:r>
              <a:rPr lang="cs-CZ" b="1" dirty="0" err="1" smtClean="0">
                <a:solidFill>
                  <a:srgbClr val="FF0000"/>
                </a:solidFill>
              </a:rPr>
              <a:t>Borodina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– skončila nerozhodně, ale Francouzi utržili velké ztráty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3035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 smtClean="0"/>
              <a:t>Po bitvě Francouzi </a:t>
            </a:r>
            <a:r>
              <a:rPr lang="cs-CZ" b="1" dirty="0" smtClean="0">
                <a:solidFill>
                  <a:srgbClr val="FF0000"/>
                </a:solidFill>
              </a:rPr>
              <a:t>obsadili Moskvu </a:t>
            </a:r>
            <a:r>
              <a:rPr lang="cs-CZ" b="1" dirty="0" smtClean="0"/>
              <a:t>– tu ale Rusové vypálili, čímž Francouzům znemožnili ji používat na ubytování a zásobování</a:t>
            </a:r>
          </a:p>
          <a:p>
            <a:r>
              <a:rPr lang="cs-CZ" b="1" dirty="0" smtClean="0"/>
              <a:t>Napoleon před nadcházející zimou rozkázal ústup do Francie – celou cestu Francouzi trpěli </a:t>
            </a:r>
            <a:r>
              <a:rPr lang="cs-CZ" b="1" dirty="0" smtClean="0">
                <a:solidFill>
                  <a:srgbClr val="FF0000"/>
                </a:solidFill>
              </a:rPr>
              <a:t>strašlivými mrazy</a:t>
            </a:r>
            <a:r>
              <a:rPr lang="cs-CZ" b="1" dirty="0" smtClean="0"/>
              <a:t>, ale i neustálými </a:t>
            </a:r>
            <a:r>
              <a:rPr lang="cs-CZ" b="1" dirty="0" smtClean="0">
                <a:solidFill>
                  <a:srgbClr val="FF0000"/>
                </a:solidFill>
              </a:rPr>
              <a:t>přepady</a:t>
            </a:r>
            <a:r>
              <a:rPr lang="cs-CZ" b="1" dirty="0" smtClean="0"/>
              <a:t> ruských vojsk</a:t>
            </a:r>
          </a:p>
          <a:p>
            <a:r>
              <a:rPr lang="cs-CZ" b="1" dirty="0" smtClean="0"/>
              <a:t>Zachránilo se jen asi 30.000 Francouzů 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97529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etapa – 1812 - 1814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Proti Francii vznikla </a:t>
            </a:r>
            <a:r>
              <a:rPr lang="cs-CZ" b="1" dirty="0" smtClean="0">
                <a:solidFill>
                  <a:srgbClr val="FF0000"/>
                </a:solidFill>
              </a:rPr>
              <a:t>šestá koalice</a:t>
            </a:r>
          </a:p>
          <a:p>
            <a:r>
              <a:rPr lang="cs-CZ" b="1" dirty="0" smtClean="0"/>
              <a:t>Francouzská armáda oslabena ruským tažením – válka probíhá se střídavými úspěchy</a:t>
            </a:r>
          </a:p>
          <a:p>
            <a:r>
              <a:rPr lang="cs-CZ" b="1" dirty="0" smtClean="0"/>
              <a:t>16. – 19.10. </a:t>
            </a:r>
            <a:r>
              <a:rPr lang="cs-CZ" b="1" smtClean="0"/>
              <a:t>1813 </a:t>
            </a:r>
            <a:r>
              <a:rPr lang="cs-CZ" b="1" dirty="0" smtClean="0"/>
              <a:t>- </a:t>
            </a:r>
            <a:r>
              <a:rPr lang="cs-CZ" b="1" dirty="0" smtClean="0">
                <a:solidFill>
                  <a:srgbClr val="FF0000"/>
                </a:solidFill>
              </a:rPr>
              <a:t>bitva u Lipska (bitva národů) </a:t>
            </a:r>
            <a:r>
              <a:rPr lang="cs-CZ" b="1" dirty="0" smtClean="0"/>
              <a:t>– největší bitva napoleonských válek – katastrofální porážka Francouzů</a:t>
            </a:r>
          </a:p>
          <a:p>
            <a:r>
              <a:rPr lang="cs-CZ" b="1" dirty="0" smtClean="0"/>
              <a:t>Spojenci postupují na Francii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065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b="1" dirty="0" smtClean="0"/>
              <a:t>11.4.1814 Napoleon </a:t>
            </a:r>
            <a:r>
              <a:rPr lang="cs-CZ" b="1" dirty="0" smtClean="0">
                <a:solidFill>
                  <a:srgbClr val="FF0000"/>
                </a:solidFill>
              </a:rPr>
              <a:t>kapituloval</a:t>
            </a:r>
          </a:p>
          <a:p>
            <a:r>
              <a:rPr lang="cs-CZ" b="1" dirty="0" smtClean="0"/>
              <a:t>Byl vypovězen do exilu na ostrov </a:t>
            </a:r>
            <a:r>
              <a:rPr lang="cs-CZ" b="1" dirty="0" err="1" smtClean="0">
                <a:solidFill>
                  <a:srgbClr val="FF0000"/>
                </a:solidFill>
              </a:rPr>
              <a:t>Elba</a:t>
            </a:r>
            <a:r>
              <a:rPr lang="cs-CZ" b="1" dirty="0" smtClean="0"/>
              <a:t> ve Středozemním moři</a:t>
            </a:r>
          </a:p>
          <a:p>
            <a:r>
              <a:rPr lang="cs-CZ" b="1" dirty="0" smtClean="0"/>
              <a:t>Na francouzský trůn se vrátili Bourboni – král Ludvík XVIII (bratr popraveného Ludvíka XVI)</a:t>
            </a:r>
          </a:p>
          <a:p>
            <a:r>
              <a:rPr lang="cs-CZ" b="1" dirty="0" smtClean="0"/>
              <a:t>Spojenci zahájili Vídeňský kongres o poválečném uspořádání Evropy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14405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etapa – stodenní císařství 1815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1.3.1815 Napoleon </a:t>
            </a:r>
            <a:r>
              <a:rPr lang="cs-CZ" b="1" dirty="0" smtClean="0">
                <a:solidFill>
                  <a:srgbClr val="FF0000"/>
                </a:solidFill>
              </a:rPr>
              <a:t>uprchl z </a:t>
            </a:r>
            <a:r>
              <a:rPr lang="cs-CZ" b="1" dirty="0" err="1" smtClean="0">
                <a:solidFill>
                  <a:srgbClr val="FF0000"/>
                </a:solidFill>
              </a:rPr>
              <a:t>Elby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a zahájil postup na Paříž</a:t>
            </a:r>
          </a:p>
          <a:p>
            <a:r>
              <a:rPr lang="cs-CZ" b="1" dirty="0" smtClean="0"/>
              <a:t>Vojenské jednotky, vyslané proti němu, se přidaly na jeho stranu</a:t>
            </a:r>
          </a:p>
          <a:p>
            <a:r>
              <a:rPr lang="cs-CZ" b="1" dirty="0" smtClean="0"/>
              <a:t>20.3. obsadil Paříž; Ludvík XVIII uprchl</a:t>
            </a:r>
          </a:p>
          <a:p>
            <a:r>
              <a:rPr lang="cs-CZ" b="1" dirty="0" smtClean="0"/>
              <a:t>Spojenci okamžitě zahájili vojenskou operaci proti němu (sedmá koalice)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918865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 smtClean="0"/>
              <a:t>Napoleon okamžitě vytáhl proti nim do Belgie – zpočátku měl úspěchy (u </a:t>
            </a:r>
            <a:r>
              <a:rPr lang="cs-CZ" b="1" dirty="0" err="1" smtClean="0"/>
              <a:t>Ligny</a:t>
            </a:r>
            <a:r>
              <a:rPr lang="cs-CZ" b="1" dirty="0" smtClean="0"/>
              <a:t> a </a:t>
            </a:r>
            <a:r>
              <a:rPr lang="cs-CZ" b="1" dirty="0" err="1" smtClean="0"/>
              <a:t>Quatre</a:t>
            </a:r>
            <a:r>
              <a:rPr lang="cs-CZ" b="1" dirty="0" smtClean="0"/>
              <a:t> </a:t>
            </a:r>
            <a:r>
              <a:rPr lang="cs-CZ" b="1" dirty="0" err="1" smtClean="0"/>
              <a:t>Brass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18.6.1815 rozhodující </a:t>
            </a:r>
            <a:r>
              <a:rPr lang="cs-CZ" b="1" dirty="0" smtClean="0">
                <a:solidFill>
                  <a:srgbClr val="FF0000"/>
                </a:solidFill>
              </a:rPr>
              <a:t>bitva u Waterloo</a:t>
            </a:r>
          </a:p>
          <a:p>
            <a:r>
              <a:rPr lang="cs-CZ" b="1" dirty="0" smtClean="0"/>
              <a:t>Proti Francouzům bojovali Angličané (velitel </a:t>
            </a:r>
            <a:r>
              <a:rPr lang="cs-CZ" b="1" dirty="0" smtClean="0">
                <a:solidFill>
                  <a:srgbClr val="FF0000"/>
                </a:solidFill>
              </a:rPr>
              <a:t>lord Wellington</a:t>
            </a:r>
            <a:r>
              <a:rPr lang="cs-CZ" b="1" dirty="0" smtClean="0"/>
              <a:t>) a Prusové (</a:t>
            </a:r>
            <a:r>
              <a:rPr lang="cs-CZ" b="1" dirty="0" smtClean="0">
                <a:solidFill>
                  <a:srgbClr val="FF0000"/>
                </a:solidFill>
              </a:rPr>
              <a:t>maršál </a:t>
            </a:r>
            <a:r>
              <a:rPr lang="cs-CZ" b="1" dirty="0" err="1" smtClean="0">
                <a:solidFill>
                  <a:srgbClr val="FF0000"/>
                </a:solidFill>
              </a:rPr>
              <a:t>Blücher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Francouzi prohráli</a:t>
            </a:r>
          </a:p>
          <a:p>
            <a:r>
              <a:rPr lang="cs-CZ" b="1" dirty="0" smtClean="0"/>
              <a:t>Napoleon zajat a odeslán do vyhnanství na ostrov </a:t>
            </a:r>
            <a:r>
              <a:rPr lang="cs-CZ" b="1" dirty="0" smtClean="0">
                <a:solidFill>
                  <a:srgbClr val="FF0000"/>
                </a:solidFill>
              </a:rPr>
              <a:t>Sv. Helena</a:t>
            </a:r>
            <a:r>
              <a:rPr lang="cs-CZ" b="1" dirty="0" smtClean="0"/>
              <a:t>, kde 1821 zemřel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632976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Odkud pocházel Napoleon Bonaparte?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Která velká bitva napoleonských válek se odehrála na našem území a jak se jí také říkalo?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 které bitvě je pojmenováno jedno známé náměstí v Londýně?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byly příčiny katastrofální porážky Napoleona v ruském tažení?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Ve které zemi se nachází místo Napoleonovy porážky – vesnice Waterloo?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1239</TotalTime>
  <Words>692</Words>
  <Application>Microsoft Office PowerPoint</Application>
  <PresentationFormat>Předvádění na obrazovce (4:3)</PresentationFormat>
  <Paragraphs>77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Anotace</vt:lpstr>
      <vt:lpstr>Prezentace aplikace PowerPoint</vt:lpstr>
      <vt:lpstr>Napoleon Bonaparte (1769-1821)</vt:lpstr>
      <vt:lpstr>Prezentace aplikace PowerPoint</vt:lpstr>
      <vt:lpstr>1. etapa válek – 1800 - 1805 </vt:lpstr>
      <vt:lpstr>Prezentace aplikace PowerPoint</vt:lpstr>
      <vt:lpstr>2. etapa – 1806 - 1812</vt:lpstr>
      <vt:lpstr>Prezentace aplikace PowerPoint</vt:lpstr>
      <vt:lpstr>3. etapa – ruské tažení 1812</vt:lpstr>
      <vt:lpstr>Prezentace aplikace PowerPoint</vt:lpstr>
      <vt:lpstr>4. etapa – 1812 - 1814</vt:lpstr>
      <vt:lpstr>Prezentace aplikace PowerPoint</vt:lpstr>
      <vt:lpstr>5. etapa – stodenní císařství 1815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Šmíd Jaromír</cp:lastModifiedBy>
  <cp:revision>89</cp:revision>
  <dcterms:created xsi:type="dcterms:W3CDTF">2011-11-09T14:01:04Z</dcterms:created>
  <dcterms:modified xsi:type="dcterms:W3CDTF">2012-11-29T07:23:26Z</dcterms:modified>
</cp:coreProperties>
</file>