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E68B4FF-FDC0-4AFF-95B6-E020136FB82E}">
          <p14:sldIdLst>
            <p14:sldId id="256"/>
            <p14:sldId id="257"/>
            <p14:sldId id="258"/>
            <p14:sldId id="266"/>
            <p14:sldId id="267"/>
            <p14:sldId id="268"/>
            <p14:sldId id="269"/>
            <p14:sldId id="270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VY_32_INOVACE_10_Vídeňský kongres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Vídeňský kongres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8.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VY_32_INOVACE_10_Vídeňský kongres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8.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Vídeňský kongres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99657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6124747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9)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9466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Vídeňský kongres</a:t>
            </a:r>
          </a:p>
          <a:p>
            <a:pPr lvl="0"/>
            <a:r>
              <a:rPr lang="cs-CZ" sz="6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1.10.1814 – 9.6.1815</a:t>
            </a:r>
            <a:endParaRPr lang="cs-CZ" sz="6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Jednání zástupců vítězných evropských mocností o uspořádání Evropy po napoleonských válkách</a:t>
            </a:r>
          </a:p>
          <a:p>
            <a:pPr marL="0" indent="0">
              <a:buNone/>
            </a:pPr>
            <a:r>
              <a:rPr lang="cs-CZ" b="1" dirty="0" smtClean="0"/>
              <a:t>Hlavní cíle:</a:t>
            </a:r>
          </a:p>
          <a:p>
            <a:r>
              <a:rPr lang="cs-CZ" b="1" dirty="0" smtClean="0"/>
              <a:t>Restaurace Evropy = návrat do předválečných poměrů</a:t>
            </a:r>
          </a:p>
          <a:p>
            <a:r>
              <a:rPr lang="cs-CZ" b="1" dirty="0" smtClean="0"/>
              <a:t>Zabránit příštím revolucím a zachovat klid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40481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účastníci: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Klemens Václav Lothar Metternich </a:t>
            </a:r>
            <a:r>
              <a:rPr lang="cs-CZ" b="1" dirty="0" smtClean="0"/>
              <a:t>- řídil kongres</a:t>
            </a:r>
          </a:p>
          <a:p>
            <a:r>
              <a:rPr lang="cs-CZ" b="1" dirty="0" smtClean="0"/>
              <a:t>Rakouský politik a ministerský předseda</a:t>
            </a:r>
          </a:p>
          <a:p>
            <a:r>
              <a:rPr lang="cs-CZ" b="1" dirty="0" smtClean="0"/>
              <a:t>Zastánce monarchismu, konzervativní politiky</a:t>
            </a:r>
          </a:p>
          <a:p>
            <a:r>
              <a:rPr lang="cs-CZ" b="1" dirty="0" smtClean="0"/>
              <a:t>Odpůrce nacionalismu, velkých revolučních změn</a:t>
            </a:r>
          </a:p>
          <a:p>
            <a:r>
              <a:rPr lang="cs-CZ" b="1" dirty="0" smtClean="0"/>
              <a:t>Jeho hesla: „jednota v různosti“, „mou vlastí je Evropa“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František I. </a:t>
            </a:r>
            <a:r>
              <a:rPr lang="cs-CZ" b="1" dirty="0" smtClean="0"/>
              <a:t>– rakouský císař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52470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Arthur </a:t>
            </a:r>
            <a:r>
              <a:rPr lang="cs-CZ" b="1" dirty="0" err="1" smtClean="0">
                <a:solidFill>
                  <a:srgbClr val="FF0000"/>
                </a:solidFill>
              </a:rPr>
              <a:t>Wellesley</a:t>
            </a:r>
            <a:r>
              <a:rPr lang="cs-CZ" b="1" dirty="0" smtClean="0">
                <a:solidFill>
                  <a:srgbClr val="FF0000"/>
                </a:solidFill>
              </a:rPr>
              <a:t>, vévoda z Wellingtonu</a:t>
            </a:r>
          </a:p>
          <a:p>
            <a:r>
              <a:rPr lang="cs-CZ" b="1" dirty="0" smtClean="0"/>
              <a:t>Anglický vojevůdce a politik, vítěz od Waterloo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Alexandr I. </a:t>
            </a:r>
            <a:r>
              <a:rPr lang="cs-CZ" b="1" dirty="0" smtClean="0"/>
              <a:t>– ruský car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Friedrich Vilém III. </a:t>
            </a:r>
            <a:r>
              <a:rPr lang="cs-CZ" b="1" dirty="0" smtClean="0"/>
              <a:t>– pruský král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Charles de </a:t>
            </a:r>
            <a:r>
              <a:rPr lang="cs-CZ" b="1" dirty="0" err="1" smtClean="0">
                <a:solidFill>
                  <a:srgbClr val="FF0000"/>
                </a:solidFill>
              </a:rPr>
              <a:t>Talleyrand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– francouzský ministr zahraničí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3655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Kongres jednal ve Vídni</a:t>
            </a:r>
          </a:p>
          <a:p>
            <a:r>
              <a:rPr lang="cs-CZ" b="1" dirty="0" smtClean="0"/>
              <a:t>Mezi jednáními se konala spousta plesů, slavností, divadelních představení – přezdíván </a:t>
            </a:r>
            <a:r>
              <a:rPr lang="cs-CZ" b="1" dirty="0" smtClean="0">
                <a:solidFill>
                  <a:srgbClr val="FF0000"/>
                </a:solidFill>
              </a:rPr>
              <a:t>„tančící kongres“</a:t>
            </a:r>
          </a:p>
          <a:p>
            <a:r>
              <a:rPr lang="cs-CZ" b="1" dirty="0" smtClean="0"/>
              <a:t>Jednání přerušena po útěku Napoleona z </a:t>
            </a:r>
            <a:r>
              <a:rPr lang="cs-CZ" b="1" dirty="0" err="1" smtClean="0"/>
              <a:t>Elby</a:t>
            </a:r>
            <a:r>
              <a:rPr lang="cs-CZ" b="1" dirty="0" smtClean="0"/>
              <a:t>; po bitvě u Waterloo pak pokračovala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638273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Výsledky kongresu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Potvrzen zánik Svaté říše římské – místo ní vznikl </a:t>
            </a:r>
            <a:r>
              <a:rPr lang="cs-CZ" b="1" dirty="0" smtClean="0">
                <a:solidFill>
                  <a:srgbClr val="FF0000"/>
                </a:solidFill>
              </a:rPr>
              <a:t>Německý spolek</a:t>
            </a:r>
          </a:p>
          <a:p>
            <a:r>
              <a:rPr lang="cs-CZ" b="1" dirty="0" smtClean="0"/>
              <a:t>Dohodnuty územní zisky vítězných mocností</a:t>
            </a:r>
          </a:p>
          <a:p>
            <a:r>
              <a:rPr lang="cs-CZ" b="1" dirty="0" smtClean="0"/>
              <a:t>Francii potvrzeny hranice z doby před válkami</a:t>
            </a:r>
          </a:p>
          <a:p>
            <a:r>
              <a:rPr lang="cs-CZ" b="1" dirty="0" smtClean="0"/>
              <a:t>Založena </a:t>
            </a:r>
            <a:r>
              <a:rPr lang="cs-CZ" b="1" dirty="0" smtClean="0">
                <a:solidFill>
                  <a:srgbClr val="FF0000"/>
                </a:solidFill>
              </a:rPr>
              <a:t>Svatá aliance </a:t>
            </a:r>
            <a:r>
              <a:rPr lang="cs-CZ" b="1" dirty="0" smtClean="0"/>
              <a:t>– spojenectví Ruska, Rakouska a Pruska, které mělo dohlížet na to, aby v Evropě nepropukaly další revoluce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42446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byly hlavní cíle Vídeňského kongresu?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řídil Vídeňský kongres?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Vysvětli, proč se kongresu </a:t>
            </a:r>
            <a:r>
              <a:rPr lang="cs-CZ" b="1" dirty="0" smtClean="0"/>
              <a:t>říkalo tančící kongres.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Proč byl kongres na jaře 1815 na asi 3 měsíce přerušen?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to byla Svatá aliance?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1348</TotalTime>
  <Words>325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Hlavní účastníci:</vt:lpstr>
      <vt:lpstr>Prezentace aplikace PowerPoint</vt:lpstr>
      <vt:lpstr>Prezentace aplikace PowerPoint</vt:lpstr>
      <vt:lpstr>Výsledky kongresu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90</cp:revision>
  <dcterms:created xsi:type="dcterms:W3CDTF">2011-11-09T14:01:04Z</dcterms:created>
  <dcterms:modified xsi:type="dcterms:W3CDTF">2012-11-11T15:53:49Z</dcterms:modified>
</cp:coreProperties>
</file>