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VY_32_INOVACE_13_Anglie a Francie v období vrcholného středověku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Anglie a Francie v období vrcholného středověku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VY_32_INOVACE_13_Anglie a Francie v období vrcholného středověku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Anglie a Francie v období vrcholného středověku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9605684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1285790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</a:t>
                      </a:r>
                      <a:r>
                        <a:rPr lang="cs-CZ" smtClean="0"/>
                        <a:t>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</a:t>
                      </a:r>
                      <a:r>
                        <a:rPr lang="cs-CZ" baseline="0" smtClean="0"/>
                        <a:t>11)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 a Francie v období vrcholného středověku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Anglie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1066 – bitva u </a:t>
            </a:r>
            <a:r>
              <a:rPr lang="cs-CZ" b="1" dirty="0" err="1" smtClean="0">
                <a:solidFill>
                  <a:srgbClr val="FF0000"/>
                </a:solidFill>
              </a:rPr>
              <a:t>Hastings</a:t>
            </a:r>
            <a:r>
              <a:rPr lang="cs-CZ" b="1" dirty="0" smtClean="0"/>
              <a:t> – normanský vévoda Vilém Dobyvatel porazil saského krále Harolda – začátek normanského osídlení Anglie</a:t>
            </a:r>
          </a:p>
          <a:p>
            <a:r>
              <a:rPr lang="cs-CZ" b="1" dirty="0" smtClean="0"/>
              <a:t>Založil královskou dynastii </a:t>
            </a:r>
            <a:r>
              <a:rPr lang="cs-CZ" b="1" dirty="0" err="1" smtClean="0">
                <a:solidFill>
                  <a:srgbClr val="FF0000"/>
                </a:solidFill>
              </a:rPr>
              <a:t>Plantagenetů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Za vlády </a:t>
            </a:r>
            <a:r>
              <a:rPr lang="cs-CZ" b="1" dirty="0" smtClean="0">
                <a:solidFill>
                  <a:srgbClr val="FF0000"/>
                </a:solidFill>
              </a:rPr>
              <a:t>Jindřicha II. </a:t>
            </a:r>
            <a:r>
              <a:rPr lang="cs-CZ" b="1" dirty="0" smtClean="0"/>
              <a:t>(1154 – 1189) začaly snahy Anglie o podrobení Francie</a:t>
            </a:r>
          </a:p>
          <a:p>
            <a:r>
              <a:rPr lang="cs-CZ" b="1" dirty="0" smtClean="0"/>
              <a:t>1189 – 1199 vládne </a:t>
            </a:r>
            <a:r>
              <a:rPr lang="cs-CZ" b="1" dirty="0" smtClean="0">
                <a:solidFill>
                  <a:srgbClr val="FF0000"/>
                </a:solidFill>
              </a:rPr>
              <a:t>Richard I. Lví srdce </a:t>
            </a:r>
            <a:r>
              <a:rPr lang="cs-CZ" b="1" dirty="0" smtClean="0"/>
              <a:t>– zdržuje se hlavně na křížových výpravách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91891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b="1" dirty="0" smtClean="0"/>
              <a:t>Místo Richarda vládne hlavně jeho bratr </a:t>
            </a:r>
            <a:r>
              <a:rPr lang="cs-CZ" b="1" dirty="0" smtClean="0">
                <a:solidFill>
                  <a:srgbClr val="FF0000"/>
                </a:solidFill>
              </a:rPr>
              <a:t>Jan Bezzemek </a:t>
            </a:r>
            <a:r>
              <a:rPr lang="cs-CZ" b="1" dirty="0" smtClean="0"/>
              <a:t>– slabý král – šlechta si na něm vynutila </a:t>
            </a:r>
            <a:r>
              <a:rPr lang="cs-CZ" b="1" dirty="0" smtClean="0">
                <a:solidFill>
                  <a:srgbClr val="FF0000"/>
                </a:solidFill>
              </a:rPr>
              <a:t>Velkou listinu svobod </a:t>
            </a:r>
            <a:r>
              <a:rPr lang="cs-CZ" b="1" dirty="0" smtClean="0"/>
              <a:t>(Magna Charta </a:t>
            </a:r>
            <a:r>
              <a:rPr lang="cs-CZ" b="1" dirty="0" err="1" smtClean="0"/>
              <a:t>Libertatum</a:t>
            </a:r>
            <a:r>
              <a:rPr lang="cs-CZ" b="1" dirty="0" smtClean="0"/>
              <a:t>) – mj. zřizuje první funkční parlament</a:t>
            </a:r>
          </a:p>
          <a:p>
            <a:r>
              <a:rPr lang="cs-CZ" b="1" dirty="0" smtClean="0"/>
              <a:t>Ve 13. století snaha o ovládnutí Skotska (povstání Williama </a:t>
            </a:r>
            <a:r>
              <a:rPr lang="cs-CZ" b="1" dirty="0" err="1" smtClean="0"/>
              <a:t>Wallace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Na počátku 14. století Edward III. začal uplatňovat nárok na vládu ve Francii (matka – fr. princezna Isabela)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20306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Vzniká z území bývalé západofranské říše</a:t>
            </a:r>
          </a:p>
          <a:p>
            <a:r>
              <a:rPr lang="cs-CZ" b="1" dirty="0" smtClean="0"/>
              <a:t>1. král – </a:t>
            </a:r>
            <a:r>
              <a:rPr lang="cs-CZ" b="1" dirty="0" smtClean="0">
                <a:solidFill>
                  <a:srgbClr val="FF0000"/>
                </a:solidFill>
              </a:rPr>
              <a:t>Hugo </a:t>
            </a:r>
            <a:r>
              <a:rPr lang="cs-CZ" b="1" dirty="0" err="1" smtClean="0">
                <a:solidFill>
                  <a:srgbClr val="FF0000"/>
                </a:solidFill>
              </a:rPr>
              <a:t>Kapet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založil dynastii Kapetovců (vládla do r. 1328)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Filip II. </a:t>
            </a:r>
            <a:r>
              <a:rPr lang="cs-CZ" b="1" dirty="0" smtClean="0"/>
              <a:t>(1180 – 1223) – sjednotil Francii a získal území, která drželi Angličané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Filip IV. </a:t>
            </a:r>
            <a:r>
              <a:rPr lang="cs-CZ" b="1" dirty="0" smtClean="0"/>
              <a:t>(1285 – 1314) – konflikt s papežem – donutil jej přesídlit do francouzského Avignonu – počátek tzv. papežského schizmatu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62834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1328 smrtí Karla IV. vymřela hlavní rodová větev Kapetovců po meči – nastupuje vedlejší větev </a:t>
            </a:r>
            <a:r>
              <a:rPr lang="cs-CZ" b="1" dirty="0" err="1" smtClean="0">
                <a:solidFill>
                  <a:srgbClr val="FF0000"/>
                </a:solidFill>
              </a:rPr>
              <a:t>Valois</a:t>
            </a:r>
            <a:r>
              <a:rPr lang="cs-CZ" b="1" dirty="0" smtClean="0"/>
              <a:t> (král Filip IV.)</a:t>
            </a:r>
          </a:p>
          <a:p>
            <a:r>
              <a:rPr lang="cs-CZ" b="1" dirty="0" smtClean="0"/>
              <a:t>Nárok na trůn si ale dělají i Angličané – důvod ke stoleté válce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26494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Stoletá válka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Největší válečný konflikt vrcholného středověku</a:t>
            </a:r>
          </a:p>
          <a:p>
            <a:r>
              <a:rPr lang="cs-CZ" b="1" dirty="0" smtClean="0"/>
              <a:t>Důvod – boj Anglie a Francie o nárok na vládu ve Francii</a:t>
            </a:r>
          </a:p>
          <a:p>
            <a:r>
              <a:rPr lang="cs-CZ" b="1" dirty="0" smtClean="0"/>
              <a:t>Dále i spor o ovládnutí obchodních měst ve Flandrech</a:t>
            </a:r>
          </a:p>
          <a:p>
            <a:r>
              <a:rPr lang="cs-CZ" b="1" dirty="0" smtClean="0"/>
              <a:t>Zpočátku velké úspěchy Anglie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7970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1346 Anglie vítězí v </a:t>
            </a:r>
            <a:r>
              <a:rPr lang="cs-CZ" b="1" dirty="0" smtClean="0">
                <a:solidFill>
                  <a:srgbClr val="FF0000"/>
                </a:solidFill>
              </a:rPr>
              <a:t>bitvě u Kresčaku </a:t>
            </a:r>
            <a:r>
              <a:rPr lang="cs-CZ" b="1" dirty="0" smtClean="0"/>
              <a:t>(smrt Jana Lucemburského)</a:t>
            </a:r>
          </a:p>
          <a:p>
            <a:r>
              <a:rPr lang="cs-CZ" b="1" dirty="0" smtClean="0"/>
              <a:t>Poté diplomatická jednání – pozice Anglie slabší</a:t>
            </a:r>
          </a:p>
          <a:p>
            <a:r>
              <a:rPr lang="cs-CZ" b="1" dirty="0" smtClean="0"/>
              <a:t>Na přelomu 14. a 15. století Francie oslabena vládou duševně nemocného Karla VI.</a:t>
            </a:r>
          </a:p>
          <a:p>
            <a:r>
              <a:rPr lang="cs-CZ" b="1" dirty="0" smtClean="0"/>
              <a:t>1415 velké anglické vítězství v </a:t>
            </a:r>
            <a:r>
              <a:rPr lang="cs-CZ" b="1" dirty="0" smtClean="0">
                <a:solidFill>
                  <a:srgbClr val="FF0000"/>
                </a:solidFill>
              </a:rPr>
              <a:t>bitvě u </a:t>
            </a:r>
            <a:r>
              <a:rPr lang="cs-CZ" b="1" dirty="0" err="1" smtClean="0">
                <a:solidFill>
                  <a:srgbClr val="FF0000"/>
                </a:solidFill>
              </a:rPr>
              <a:t>Azincourtu</a:t>
            </a:r>
            <a:r>
              <a:rPr lang="cs-CZ" b="1" dirty="0" smtClean="0"/>
              <a:t> (angl. král Jindřich V.)</a:t>
            </a:r>
          </a:p>
          <a:p>
            <a:r>
              <a:rPr lang="cs-CZ" b="1" dirty="0" smtClean="0"/>
              <a:t>Postupně proti Angličanům narůstá lidový odpor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5219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cs-CZ" b="1" dirty="0" smtClean="0"/>
              <a:t>1429 v čele francouzských vojsk </a:t>
            </a:r>
            <a:r>
              <a:rPr lang="cs-CZ" b="1" dirty="0" err="1" smtClean="0">
                <a:solidFill>
                  <a:srgbClr val="FF0000"/>
                </a:solidFill>
              </a:rPr>
              <a:t>Jeanne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d‘Arc</a:t>
            </a:r>
            <a:r>
              <a:rPr lang="cs-CZ" b="1" dirty="0" smtClean="0">
                <a:solidFill>
                  <a:srgbClr val="FF0000"/>
                </a:solidFill>
              </a:rPr>
              <a:t> (Panna Orleánská)</a:t>
            </a:r>
            <a:r>
              <a:rPr lang="cs-CZ" b="1" dirty="0" smtClean="0"/>
              <a:t> – dobyla několik velkých vítězství a umožnila korunovaci Karla VII. králem (později zajata Angličany a upálena)</a:t>
            </a:r>
          </a:p>
          <a:p>
            <a:r>
              <a:rPr lang="cs-CZ" b="1" dirty="0" smtClean="0"/>
              <a:t>Pozice Anglie silně oslabena také domácími rozbroji – začali prohrávat</a:t>
            </a:r>
          </a:p>
          <a:p>
            <a:r>
              <a:rPr lang="cs-CZ" b="1" dirty="0" smtClean="0"/>
              <a:t>V polovině 15. století válka skončila vítězstvím Francie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2906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 normanský vévoda, který porazil Anglosasy v bitvě u </a:t>
            </a:r>
            <a:r>
              <a:rPr lang="cs-CZ" b="1" dirty="0" err="1" smtClean="0"/>
              <a:t>Hastings</a:t>
            </a:r>
            <a:r>
              <a:rPr lang="cs-CZ" b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jmenovala dynastie, kterou založil?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 první král Francie?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hlavní důvody Stoleté války?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jmenovala prostá francouzská dívka, která přivodila obrat ve Stoleté válce?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521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Prezentace aplikace PowerPoint</vt:lpstr>
      <vt:lpstr>Anglie</vt:lpstr>
      <vt:lpstr>Prezentace aplikace PowerPoint</vt:lpstr>
      <vt:lpstr>Francie</vt:lpstr>
      <vt:lpstr>Prezentace aplikace PowerPoint</vt:lpstr>
      <vt:lpstr>Stoletá válka</vt:lpstr>
      <vt:lpstr>Prezentace aplikace PowerPoint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42</cp:revision>
  <dcterms:created xsi:type="dcterms:W3CDTF">2011-11-09T14:01:04Z</dcterms:created>
  <dcterms:modified xsi:type="dcterms:W3CDTF">2012-11-24T19:21:48Z</dcterms:modified>
</cp:coreProperties>
</file>