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Národní přírodní památky v rébusech, žák pracuje s učebnicí, mapami, internetem. Nápověda v obrázku.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2729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134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1295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2560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8.gi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Hádanky z ochrany přírody II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ochrana přírody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ochrany přírody, internet, přírodní památky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02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Ochrana přírody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Administrator\Local Settings\Temporary Internet Files\Content.IE5\4NS5EBEN\MP9004332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830" y="1109124"/>
            <a:ext cx="6986341" cy="4639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0" name="Picture 2" descr="C:\Documents and Settings\Administrator\Local Settings\Temporary Internet Files\Content.IE5\4NS5EBEN\MP9004033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116" y="2924944"/>
            <a:ext cx="3212976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istrator\Local Settings\Temporary Internet Files\Content.IE5\07MPEDQ3\MP9004014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66" y="313085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402219"/>
              </p:ext>
            </p:extLst>
          </p:nvPr>
        </p:nvGraphicFramePr>
        <p:xfrm>
          <a:off x="1547664" y="764704"/>
          <a:ext cx="6095999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447824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6990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075" name="Picture 3" descr="C:\Documents and Settings\Administrator\Local Settings\Temporary Internet Files\Content.IE5\4NS5EBEN\MC9000552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864" y="4765571"/>
            <a:ext cx="1448941" cy="142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istrator\Local Settings\Temporary Internet Files\Content.IE5\07MPEDQ3\MP9004016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68960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Administrator\Local Settings\Temporary Internet Files\Content.IE5\07MPEDQ3\MM90028275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80928"/>
            <a:ext cx="1516475" cy="1593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846234"/>
              </p:ext>
            </p:extLst>
          </p:nvPr>
        </p:nvGraphicFramePr>
        <p:xfrm>
          <a:off x="1403648" y="764704"/>
          <a:ext cx="6095999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880198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037943"/>
              </p:ext>
            </p:extLst>
          </p:nvPr>
        </p:nvGraphicFramePr>
        <p:xfrm>
          <a:off x="2686098" y="836712"/>
          <a:ext cx="6096000" cy="5791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3" name="Skupina 2"/>
          <p:cNvGrpSpPr/>
          <p:nvPr/>
        </p:nvGrpSpPr>
        <p:grpSpPr>
          <a:xfrm>
            <a:off x="179512" y="1872884"/>
            <a:ext cx="8360775" cy="4645763"/>
            <a:chOff x="370543" y="1666879"/>
            <a:chExt cx="8360775" cy="4645763"/>
          </a:xfrm>
        </p:grpSpPr>
        <p:grpSp>
          <p:nvGrpSpPr>
            <p:cNvPr id="9" name="Skupina 8"/>
            <p:cNvGrpSpPr/>
            <p:nvPr/>
          </p:nvGrpSpPr>
          <p:grpSpPr>
            <a:xfrm>
              <a:off x="6342548" y="3643922"/>
              <a:ext cx="2388770" cy="2668720"/>
              <a:chOff x="5599144" y="3673002"/>
              <a:chExt cx="2388770" cy="2668720"/>
            </a:xfrm>
          </p:grpSpPr>
          <p:pic>
            <p:nvPicPr>
              <p:cNvPr id="2050" name="Picture 2" descr="C:\Documents and Settings\Administrator\Local Settings\Temporary Internet Files\Content.IE5\8ZCXO14N\MC900203056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76256" y="4947123"/>
                <a:ext cx="1111658" cy="139459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2" name="Picture 4" descr="C:\Documents and Settings\Administrator\Local Settings\Temporary Internet Files\Content.IE5\8ZCXO14N\MC900203056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99144" y="5139609"/>
                <a:ext cx="958224" cy="120211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3" name="Picture 5" descr="C:\Documents and Settings\Administrator\Local Settings\Temporary Internet Files\Content.IE5\8ZCXO14N\MC900203056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47216" y="3673002"/>
                <a:ext cx="1015623" cy="127412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054" name="Picture 6" descr="C:\Documents and Settings\Administrator\Local Settings\Temporary Internet Files\Content.IE5\8ZCXO14N\MC90020305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543" y="1820641"/>
              <a:ext cx="2803989" cy="35176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C:\Documents and Settings\Administrator\Local Settings\Temporary Internet Files\Content.IE5\8ZCXO14N\MC900203056[2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55776" y="2908371"/>
              <a:ext cx="2335794" cy="29303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" name="Přímá spojnice 3"/>
            <p:cNvCxnSpPr/>
            <p:nvPr/>
          </p:nvCxnSpPr>
          <p:spPr>
            <a:xfrm>
              <a:off x="826710" y="1666879"/>
              <a:ext cx="3155893" cy="4176464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78722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499992" y="2060848"/>
            <a:ext cx="3284984" cy="4581128"/>
            <a:chOff x="3131840" y="2060848"/>
            <a:chExt cx="3284984" cy="4581128"/>
          </a:xfrm>
        </p:grpSpPr>
        <p:pic>
          <p:nvPicPr>
            <p:cNvPr id="3075" name="Picture 3" descr="C:\Documents and Settings\Administrator\Local Settings\Temporary Internet Files\Content.IE5\8ZCXO14N\MP900427592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0" y="3356992"/>
              <a:ext cx="3284984" cy="32849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Šipka dolů 2"/>
            <p:cNvSpPr/>
            <p:nvPr/>
          </p:nvSpPr>
          <p:spPr>
            <a:xfrm>
              <a:off x="5004048" y="2060848"/>
              <a:ext cx="360040" cy="1728192"/>
            </a:xfrm>
            <a:prstGeom prst="down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2186642"/>
              </p:ext>
            </p:extLst>
          </p:nvPr>
        </p:nvGraphicFramePr>
        <p:xfrm>
          <a:off x="656089" y="404664"/>
          <a:ext cx="6096000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2407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1. JESKYNĚ PEKÁRNA</a:t>
            </a:r>
          </a:p>
          <a:p>
            <a:r>
              <a:rPr lang="cs-CZ" sz="4400" b="1" dirty="0" smtClean="0"/>
              <a:t>2. KAMENNÁ SLUNCE</a:t>
            </a:r>
          </a:p>
          <a:p>
            <a:r>
              <a:rPr lang="cs-CZ" sz="4400" b="1" dirty="0" smtClean="0"/>
              <a:t>3. KŘÍŽKY</a:t>
            </a:r>
          </a:p>
          <a:p>
            <a:r>
              <a:rPr lang="cs-CZ" sz="4400" b="1" dirty="0" smtClean="0"/>
              <a:t>4. NA SKÁLE</a:t>
            </a:r>
            <a:endParaRPr lang="cs-CZ" sz="44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3665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214</Words>
  <Application>Microsoft Office PowerPoint</Application>
  <PresentationFormat>Předvádění na obrazovce (4:3)</PresentationFormat>
  <Paragraphs>55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Ochrana přírody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48</cp:revision>
  <dcterms:created xsi:type="dcterms:W3CDTF">2011-05-26T14:17:08Z</dcterms:created>
  <dcterms:modified xsi:type="dcterms:W3CDTF">2003-01-01T03:29:58Z</dcterms:modified>
</cp:coreProperties>
</file>