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VY_52_INOVACE_31_Opakovací test- tlak, tlaková síla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Opakovací test – tlak, tlaková síla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3CD9C1A-8DC0-4441-861C-B9F1E60ACE70}" type="presOf" srcId="{445C7998-7549-48B0-BD68-D4F0167F02E5}" destId="{4D19AB04-24FA-40C2-B203-52AE3D15E171}" srcOrd="1" destOrd="0" presId="urn:microsoft.com/office/officeart/2005/8/layout/target3"/>
    <dgm:cxn modelId="{4EE9E64A-9295-465E-8503-54AE8CC53214}" type="presOf" srcId="{C73C7642-F245-4585-8F88-243F9FAEF6CA}" destId="{AA41A67C-3D3F-4AE9-9E0F-5D7F7BB2E741}" srcOrd="1" destOrd="0" presId="urn:microsoft.com/office/officeart/2005/8/layout/target3"/>
    <dgm:cxn modelId="{E7AF49B8-17FB-4F2F-9757-C0C9C8CFEB2E}" type="presOf" srcId="{445C7998-7549-48B0-BD68-D4F0167F02E5}" destId="{BC35EE03-4121-4EF9-923D-7CB6D30D358D}" srcOrd="0" destOrd="0" presId="urn:microsoft.com/office/officeart/2005/8/layout/target3"/>
    <dgm:cxn modelId="{2BD98CEE-DFB9-473C-9A5A-D0182EC7C18E}" type="presOf" srcId="{019433A1-1324-4DE1-9E6F-32B851095F74}" destId="{A3817367-F2BC-482F-8832-FA00B51DCCF3}" srcOrd="0" destOrd="0" presId="urn:microsoft.com/office/officeart/2005/8/layout/target3"/>
    <dgm:cxn modelId="{BA5A77D7-26E2-4A7F-BF46-B06190F68A02}" type="presOf" srcId="{C73C7642-F245-4585-8F88-243F9FAEF6CA}" destId="{97289DF2-90F4-4EC2-A9FC-633B00BAB610}" srcOrd="0" destOrd="0" presId="urn:microsoft.com/office/officeart/2005/8/layout/target3"/>
    <dgm:cxn modelId="{24614F1F-3E10-47EE-9932-420C836E43A3}" type="presOf" srcId="{DAEA276B-ECF9-46F6-A7D3-4693B2D32BC4}" destId="{F69A1436-182C-465B-AD7F-FE48E0C090C1}" srcOrd="1" destOrd="0" presId="urn:microsoft.com/office/officeart/2005/8/layout/target3"/>
    <dgm:cxn modelId="{48A03CF6-5D6D-46EF-BE46-2E043E67DC0E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F313F38-C243-479F-9524-E8DB27E7F376}" type="presOf" srcId="{EBC41103-E2E5-4D48-9B4B-425520D3D098}" destId="{F969C235-9271-4D34-B740-D627A121CAD0}" srcOrd="1" destOrd="0" presId="urn:microsoft.com/office/officeart/2005/8/layout/target3"/>
    <dgm:cxn modelId="{722A070B-F928-4D11-A6EF-4BB9F533BCD4}" type="presOf" srcId="{FBBFC3EA-9D9D-4F3A-BEA6-9C2C0E46BF20}" destId="{832BF48F-0145-4429-9E02-8FCA946CCE9E}" srcOrd="1" destOrd="0" presId="urn:microsoft.com/office/officeart/2005/8/layout/target3"/>
    <dgm:cxn modelId="{5A5E5AFB-0E4F-4F78-B656-A4339569CD5A}" type="presOf" srcId="{019433A1-1324-4DE1-9E6F-32B851095F74}" destId="{E7297F21-D4FD-4A41-AE58-814D01A6B5E7}" srcOrd="1" destOrd="0" presId="urn:microsoft.com/office/officeart/2005/8/layout/target3"/>
    <dgm:cxn modelId="{075F4919-2A7F-48EA-9817-76EDB8E9BF0C}" type="presOf" srcId="{EBC41103-E2E5-4D48-9B4B-425520D3D098}" destId="{50C2F88D-8688-44C2-A854-691F34009D3B}" srcOrd="0" destOrd="0" presId="urn:microsoft.com/office/officeart/2005/8/layout/target3"/>
    <dgm:cxn modelId="{F1525629-24C3-4AE7-855A-3324AE4DE1B4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5554DE9-0E2E-4C20-B5AE-133F800877F3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BB74942-BD3B-4713-8A90-BED7E509860C}" type="presParOf" srcId="{71045F8C-00FA-488E-A7BD-E2E6753D979D}" destId="{3577EC6B-C980-4F34-8C69-4365E7B8FC8C}" srcOrd="0" destOrd="0" presId="urn:microsoft.com/office/officeart/2005/8/layout/target3"/>
    <dgm:cxn modelId="{61BDA873-DFC8-4CFB-A50E-D98F2188E57C}" type="presParOf" srcId="{71045F8C-00FA-488E-A7BD-E2E6753D979D}" destId="{6940EB87-DC1D-4BC3-9408-9AC2E1FFC039}" srcOrd="1" destOrd="0" presId="urn:microsoft.com/office/officeart/2005/8/layout/target3"/>
    <dgm:cxn modelId="{F60D16D0-92FC-4E85-B6F1-765E679F769B}" type="presParOf" srcId="{71045F8C-00FA-488E-A7BD-E2E6753D979D}" destId="{BC35EE03-4121-4EF9-923D-7CB6D30D358D}" srcOrd="2" destOrd="0" presId="urn:microsoft.com/office/officeart/2005/8/layout/target3"/>
    <dgm:cxn modelId="{76E25634-A15C-4810-AA29-C69523249636}" type="presParOf" srcId="{71045F8C-00FA-488E-A7BD-E2E6753D979D}" destId="{C95EEA27-3CBF-4645-A92D-9D8AF5C1CBFC}" srcOrd="3" destOrd="0" presId="urn:microsoft.com/office/officeart/2005/8/layout/target3"/>
    <dgm:cxn modelId="{B9BE3552-7F03-49F3-A741-DFFBCB8CF0F2}" type="presParOf" srcId="{71045F8C-00FA-488E-A7BD-E2E6753D979D}" destId="{851BB866-B6AE-4566-893F-4C635BA974FC}" srcOrd="4" destOrd="0" presId="urn:microsoft.com/office/officeart/2005/8/layout/target3"/>
    <dgm:cxn modelId="{24F9DA6E-3AA0-49E6-B1E6-9EA8057E8D28}" type="presParOf" srcId="{71045F8C-00FA-488E-A7BD-E2E6753D979D}" destId="{643EA938-EDE0-4533-ACCC-D2BD6F3A527C}" srcOrd="5" destOrd="0" presId="urn:microsoft.com/office/officeart/2005/8/layout/target3"/>
    <dgm:cxn modelId="{39232965-933E-48FB-9E5E-94CEE78FA421}" type="presParOf" srcId="{71045F8C-00FA-488E-A7BD-E2E6753D979D}" destId="{92F31B18-D66D-4CC7-89B9-378928DE877D}" srcOrd="6" destOrd="0" presId="urn:microsoft.com/office/officeart/2005/8/layout/target3"/>
    <dgm:cxn modelId="{7FD3FEF1-ABFE-41E6-B1EC-02684B966DF8}" type="presParOf" srcId="{71045F8C-00FA-488E-A7BD-E2E6753D979D}" destId="{902074E1-B931-4618-97F1-FADBE82E9C3C}" srcOrd="7" destOrd="0" presId="urn:microsoft.com/office/officeart/2005/8/layout/target3"/>
    <dgm:cxn modelId="{13E6BC7A-E252-4259-9322-C7B8856DE81D}" type="presParOf" srcId="{71045F8C-00FA-488E-A7BD-E2E6753D979D}" destId="{A3817367-F2BC-482F-8832-FA00B51DCCF3}" srcOrd="8" destOrd="0" presId="urn:microsoft.com/office/officeart/2005/8/layout/target3"/>
    <dgm:cxn modelId="{DB6EBB8B-6B44-4E5A-A623-DCA10A3456EE}" type="presParOf" srcId="{71045F8C-00FA-488E-A7BD-E2E6753D979D}" destId="{626ABFF6-56C8-4386-B662-68EC364EED9D}" srcOrd="9" destOrd="0" presId="urn:microsoft.com/office/officeart/2005/8/layout/target3"/>
    <dgm:cxn modelId="{5993121C-B4AB-4744-ACBD-85ABCB879016}" type="presParOf" srcId="{71045F8C-00FA-488E-A7BD-E2E6753D979D}" destId="{6DB11F1C-D028-4800-9625-6611CA9DE6D4}" srcOrd="10" destOrd="0" presId="urn:microsoft.com/office/officeart/2005/8/layout/target3"/>
    <dgm:cxn modelId="{1F7914A7-7E7A-460D-95BC-F636DE864EBD}" type="presParOf" srcId="{71045F8C-00FA-488E-A7BD-E2E6753D979D}" destId="{CDED6FE3-AD8F-4ACC-B6B8-710EDDD97598}" srcOrd="11" destOrd="0" presId="urn:microsoft.com/office/officeart/2005/8/layout/target3"/>
    <dgm:cxn modelId="{6F2C1246-29B4-4AE7-85F8-89F0F24E1144}" type="presParOf" srcId="{71045F8C-00FA-488E-A7BD-E2E6753D979D}" destId="{397AC6D7-84A6-4150-958F-83C92D9ACF38}" srcOrd="12" destOrd="0" presId="urn:microsoft.com/office/officeart/2005/8/layout/target3"/>
    <dgm:cxn modelId="{5859A235-61DE-4026-93F4-6457257E6ED5}" type="presParOf" srcId="{71045F8C-00FA-488E-A7BD-E2E6753D979D}" destId="{D7419528-33A6-416D-9E64-B3F7915C5149}" srcOrd="13" destOrd="0" presId="urn:microsoft.com/office/officeart/2005/8/layout/target3"/>
    <dgm:cxn modelId="{C2C0AB0B-C04F-4DCD-B354-4ABDB4CA927D}" type="presParOf" srcId="{71045F8C-00FA-488E-A7BD-E2E6753D979D}" destId="{97289DF2-90F4-4EC2-A9FC-633B00BAB610}" srcOrd="14" destOrd="0" presId="urn:microsoft.com/office/officeart/2005/8/layout/target3"/>
    <dgm:cxn modelId="{FAF53D2E-40BE-4ADE-9E11-B1B1601C7334}" type="presParOf" srcId="{71045F8C-00FA-488E-A7BD-E2E6753D979D}" destId="{234EBA9D-95B4-4C20-A84E-6F65F1085DC6}" srcOrd="15" destOrd="0" presId="urn:microsoft.com/office/officeart/2005/8/layout/target3"/>
    <dgm:cxn modelId="{691093C2-B742-4B25-B0A3-4BE3CE27C5C3}" type="presParOf" srcId="{71045F8C-00FA-488E-A7BD-E2E6753D979D}" destId="{12255512-213F-41DF-90A6-8B4CD74A2B52}" srcOrd="16" destOrd="0" presId="urn:microsoft.com/office/officeart/2005/8/layout/target3"/>
    <dgm:cxn modelId="{E97BDD9A-3425-451A-876B-5D948FEFB784}" type="presParOf" srcId="{71045F8C-00FA-488E-A7BD-E2E6753D979D}" destId="{50C2F88D-8688-44C2-A854-691F34009D3B}" srcOrd="17" destOrd="0" presId="urn:microsoft.com/office/officeart/2005/8/layout/target3"/>
    <dgm:cxn modelId="{C855244F-E9A4-4BAB-AE68-90A2CB5EF0FF}" type="presParOf" srcId="{71045F8C-00FA-488E-A7BD-E2E6753D979D}" destId="{4D19AB04-24FA-40C2-B203-52AE3D15E171}" srcOrd="18" destOrd="0" presId="urn:microsoft.com/office/officeart/2005/8/layout/target3"/>
    <dgm:cxn modelId="{2C75414F-A6B5-4149-A432-BEBCDFF002DC}" type="presParOf" srcId="{71045F8C-00FA-488E-A7BD-E2E6753D979D}" destId="{832BF48F-0145-4429-9E02-8FCA946CCE9E}" srcOrd="19" destOrd="0" presId="urn:microsoft.com/office/officeart/2005/8/layout/target3"/>
    <dgm:cxn modelId="{A45B3869-6BEE-4C75-BDE1-21B346460C9C}" type="presParOf" srcId="{71045F8C-00FA-488E-A7BD-E2E6753D979D}" destId="{E7297F21-D4FD-4A41-AE58-814D01A6B5E7}" srcOrd="20" destOrd="0" presId="urn:microsoft.com/office/officeart/2005/8/layout/target3"/>
    <dgm:cxn modelId="{7214C19A-6B85-457B-B44A-22D3FFD3728E}" type="presParOf" srcId="{71045F8C-00FA-488E-A7BD-E2E6753D979D}" destId="{F69A1436-182C-465B-AD7F-FE48E0C090C1}" srcOrd="21" destOrd="0" presId="urn:microsoft.com/office/officeart/2005/8/layout/target3"/>
    <dgm:cxn modelId="{807E0BE1-D613-475A-BB36-7559DF3633CE}" type="presParOf" srcId="{71045F8C-00FA-488E-A7BD-E2E6753D979D}" destId="{AA41A67C-3D3F-4AE9-9E0F-5D7F7BB2E741}" srcOrd="22" destOrd="0" presId="urn:microsoft.com/office/officeart/2005/8/layout/target3"/>
    <dgm:cxn modelId="{C1833926-CEA9-4DF6-91DD-DB914BA2FE1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VY_52_INOVACE_31_Opakovací test- tlak, tlaková síla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Opakovací test – tlak, tlaková síla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742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621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077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83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8798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046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070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671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711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858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099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865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3884EAA-C13A-4BAD-8963-769F3D609DE8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B74637-DE73-4082-B07D-1396A6BC2FF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164322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2481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928339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</a:t>
                      </a:r>
                      <a:r>
                        <a:rPr lang="cs-CZ" baseline="0" dirty="0" smtClean="0"/>
                        <a:t> list pro každého žáka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Zopakování a upevnění poznatků o tlaku a tlakové síle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Rozdat </a:t>
                      </a:r>
                      <a:r>
                        <a:rPr lang="cs-CZ" smtClean="0"/>
                        <a:t>pracovní listy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1746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Opakovací test – tlak, tlaková síla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7. ročník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9794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90" y="548680"/>
            <a:ext cx="8709597" cy="5816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220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404664"/>
            <a:ext cx="7488832" cy="5812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3244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363" y="96838"/>
            <a:ext cx="6643687" cy="6669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673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94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Exekutivní</vt:lpstr>
      <vt:lpstr>Prezentace aplikace PowerPoint</vt:lpstr>
      <vt:lpstr>Anotace</vt:lpstr>
      <vt:lpstr>Opakovací test – tlak, tlaková síla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6</cp:revision>
  <dcterms:created xsi:type="dcterms:W3CDTF">2012-04-07T06:51:57Z</dcterms:created>
  <dcterms:modified xsi:type="dcterms:W3CDTF">2012-12-07T12:17:49Z</dcterms:modified>
</cp:coreProperties>
</file>