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80" r:id="rId2"/>
    <p:sldMasterId id="2147483792" r:id="rId3"/>
  </p:sldMasterIdLst>
  <p:notesMasterIdLst>
    <p:notesMasterId r:id="rId12"/>
  </p:notesMasterIdLst>
  <p:sldIdLst>
    <p:sldId id="256" r:id="rId4"/>
    <p:sldId id="264" r:id="rId5"/>
    <p:sldId id="257" r:id="rId6"/>
    <p:sldId id="258" r:id="rId7"/>
    <p:sldId id="259" r:id="rId8"/>
    <p:sldId id="260" r:id="rId9"/>
    <p:sldId id="26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Eva </a:t>
          </a:r>
          <a:r>
            <a:rPr lang="cs-CZ" dirty="0" err="1" smtClean="0"/>
            <a:t>Konopová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VY_32_INOVACE_07_Oskar </a:t>
          </a:r>
          <a:r>
            <a:rPr lang="cs-CZ" dirty="0" smtClean="0"/>
            <a:t>Nedbal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Oskar Nedbal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Hudební výchova na 2. stupni ZŠ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5AC5C1-85DB-45CE-98B0-407256C3754B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36C34DB7-FE35-44AF-976F-D82C0252205E}">
      <dgm:prSet phldrT="[Text]"/>
      <dgm:spPr/>
      <dgm:t>
        <a:bodyPr/>
        <a:lstStyle/>
        <a:p>
          <a:r>
            <a:rPr lang="cs-CZ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Oskar</a:t>
          </a:r>
          <a:endParaRPr lang="cs-CZ" dirty="0">
            <a:solidFill>
              <a:schemeClr val="tx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47E6802-41CC-4445-BC4F-58C43EF9186E}" type="parTrans" cxnId="{1C5C7E22-DBD3-43C8-9BC7-4669BDE72554}">
      <dgm:prSet/>
      <dgm:spPr/>
      <dgm:t>
        <a:bodyPr/>
        <a:lstStyle/>
        <a:p>
          <a:endParaRPr lang="cs-CZ"/>
        </a:p>
      </dgm:t>
    </dgm:pt>
    <dgm:pt modelId="{A78A971E-6614-4190-97B4-ACC31DE985C5}" type="sibTrans" cxnId="{1C5C7E22-DBD3-43C8-9BC7-4669BDE72554}">
      <dgm:prSet/>
      <dgm:spPr/>
      <dgm:t>
        <a:bodyPr/>
        <a:lstStyle/>
        <a:p>
          <a:endParaRPr lang="cs-CZ"/>
        </a:p>
      </dgm:t>
    </dgm:pt>
    <dgm:pt modelId="{6F45D03E-D030-4977-9833-A42C872B3DA3}">
      <dgm:prSet phldrT="[Text]"/>
      <dgm:spPr/>
      <dgm:t>
        <a:bodyPr/>
        <a:lstStyle/>
        <a:p>
          <a:r>
            <a:rPr lang="cs-CZ" smtClean="0"/>
            <a:t>NEDBAL</a:t>
          </a:r>
          <a:endParaRPr lang="cs-CZ" dirty="0"/>
        </a:p>
      </dgm:t>
    </dgm:pt>
    <dgm:pt modelId="{DBC3E8CE-1FCD-4F0E-80D4-E73332464116}" type="parTrans" cxnId="{52E2F18C-FE51-4018-8C49-85A4573C020B}">
      <dgm:prSet/>
      <dgm:spPr/>
      <dgm:t>
        <a:bodyPr/>
        <a:lstStyle/>
        <a:p>
          <a:endParaRPr lang="cs-CZ"/>
        </a:p>
      </dgm:t>
    </dgm:pt>
    <dgm:pt modelId="{9C137CB9-2397-4B5B-9CA7-489D1C25815B}" type="sibTrans" cxnId="{52E2F18C-FE51-4018-8C49-85A4573C020B}">
      <dgm:prSet/>
      <dgm:spPr/>
      <dgm:t>
        <a:bodyPr/>
        <a:lstStyle/>
        <a:p>
          <a:endParaRPr lang="cs-CZ"/>
        </a:p>
      </dgm:t>
    </dgm:pt>
    <dgm:pt modelId="{6004B72C-5D77-445E-8222-13EF50A2FD1F}" type="pres">
      <dgm:prSet presAssocID="{515AC5C1-85DB-45CE-98B0-407256C3754B}" presName="compositeShape" presStyleCnt="0">
        <dgm:presLayoutVars>
          <dgm:chMax val="7"/>
          <dgm:dir/>
          <dgm:resizeHandles val="exact"/>
        </dgm:presLayoutVars>
      </dgm:prSet>
      <dgm:spPr/>
    </dgm:pt>
    <dgm:pt modelId="{AAFB6183-850D-4271-A54F-3329D9697CE9}" type="pres">
      <dgm:prSet presAssocID="{36C34DB7-FE35-44AF-976F-D82C0252205E}" presName="circ1" presStyleLbl="vennNode1" presStyleIdx="0" presStyleCnt="2" custScaleX="110295" custScaleY="94580"/>
      <dgm:spPr/>
      <dgm:t>
        <a:bodyPr/>
        <a:lstStyle/>
        <a:p>
          <a:endParaRPr lang="cs-CZ"/>
        </a:p>
      </dgm:t>
    </dgm:pt>
    <dgm:pt modelId="{0D3FA8B3-6812-4C9B-BE4B-3C04281E1EAC}" type="pres">
      <dgm:prSet presAssocID="{36C34DB7-FE35-44AF-976F-D82C0252205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4C37EE-3ECE-4361-A2F1-6FBBB6F75A36}" type="pres">
      <dgm:prSet presAssocID="{6F45D03E-D030-4977-9833-A42C872B3DA3}" presName="circ2" presStyleLbl="vennNode1" presStyleIdx="1" presStyleCnt="2" custAng="270331" custScaleX="103264" custScaleY="104352"/>
      <dgm:spPr/>
      <dgm:t>
        <a:bodyPr/>
        <a:lstStyle/>
        <a:p>
          <a:endParaRPr lang="cs-CZ"/>
        </a:p>
      </dgm:t>
    </dgm:pt>
    <dgm:pt modelId="{FB515E0E-A039-476F-893F-F8DA1FB78181}" type="pres">
      <dgm:prSet presAssocID="{6F45D03E-D030-4977-9833-A42C872B3DA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5C7E22-DBD3-43C8-9BC7-4669BDE72554}" srcId="{515AC5C1-85DB-45CE-98B0-407256C3754B}" destId="{36C34DB7-FE35-44AF-976F-D82C0252205E}" srcOrd="0" destOrd="0" parTransId="{147E6802-41CC-4445-BC4F-58C43EF9186E}" sibTransId="{A78A971E-6614-4190-97B4-ACC31DE985C5}"/>
    <dgm:cxn modelId="{059001DE-F548-4D5D-8948-11D3F97A9289}" type="presOf" srcId="{36C34DB7-FE35-44AF-976F-D82C0252205E}" destId="{AAFB6183-850D-4271-A54F-3329D9697CE9}" srcOrd="0" destOrd="0" presId="urn:microsoft.com/office/officeart/2005/8/layout/venn1"/>
    <dgm:cxn modelId="{52E2F18C-FE51-4018-8C49-85A4573C020B}" srcId="{515AC5C1-85DB-45CE-98B0-407256C3754B}" destId="{6F45D03E-D030-4977-9833-A42C872B3DA3}" srcOrd="1" destOrd="0" parTransId="{DBC3E8CE-1FCD-4F0E-80D4-E73332464116}" sibTransId="{9C137CB9-2397-4B5B-9CA7-489D1C25815B}"/>
    <dgm:cxn modelId="{928565C3-678F-4E29-8749-0542EB0867E5}" type="presOf" srcId="{36C34DB7-FE35-44AF-976F-D82C0252205E}" destId="{0D3FA8B3-6812-4C9B-BE4B-3C04281E1EAC}" srcOrd="1" destOrd="0" presId="urn:microsoft.com/office/officeart/2005/8/layout/venn1"/>
    <dgm:cxn modelId="{08FB0D01-A515-4EFB-9196-AE81C85B52E6}" type="presOf" srcId="{515AC5C1-85DB-45CE-98B0-407256C3754B}" destId="{6004B72C-5D77-445E-8222-13EF50A2FD1F}" srcOrd="0" destOrd="0" presId="urn:microsoft.com/office/officeart/2005/8/layout/venn1"/>
    <dgm:cxn modelId="{387A494F-AD54-4F64-A983-54A19AC20368}" type="presOf" srcId="{6F45D03E-D030-4977-9833-A42C872B3DA3}" destId="{FB515E0E-A039-476F-893F-F8DA1FB78181}" srcOrd="1" destOrd="0" presId="urn:microsoft.com/office/officeart/2005/8/layout/venn1"/>
    <dgm:cxn modelId="{2448FAED-0768-43F5-86C5-1405BBC3D6CD}" type="presOf" srcId="{6F45D03E-D030-4977-9833-A42C872B3DA3}" destId="{664C37EE-3ECE-4361-A2F1-6FBBB6F75A36}" srcOrd="0" destOrd="0" presId="urn:microsoft.com/office/officeart/2005/8/layout/venn1"/>
    <dgm:cxn modelId="{D5CBFC57-0004-4F11-ABDD-D1ED2A3FFBA9}" type="presParOf" srcId="{6004B72C-5D77-445E-8222-13EF50A2FD1F}" destId="{AAFB6183-850D-4271-A54F-3329D9697CE9}" srcOrd="0" destOrd="0" presId="urn:microsoft.com/office/officeart/2005/8/layout/venn1"/>
    <dgm:cxn modelId="{A96B396E-4143-45D7-9E83-07B6839F2049}" type="presParOf" srcId="{6004B72C-5D77-445E-8222-13EF50A2FD1F}" destId="{0D3FA8B3-6812-4C9B-BE4B-3C04281E1EAC}" srcOrd="1" destOrd="0" presId="urn:microsoft.com/office/officeart/2005/8/layout/venn1"/>
    <dgm:cxn modelId="{59B36200-E8F7-4DA9-8BB0-84C816996B47}" type="presParOf" srcId="{6004B72C-5D77-445E-8222-13EF50A2FD1F}" destId="{664C37EE-3ECE-4361-A2F1-6FBBB6F75A36}" srcOrd="2" destOrd="0" presId="urn:microsoft.com/office/officeart/2005/8/layout/venn1"/>
    <dgm:cxn modelId="{851D887B-7BE8-4C43-8F09-C79D8A9C19F9}" type="presParOf" srcId="{6004B72C-5D77-445E-8222-13EF50A2FD1F}" destId="{FB515E0E-A039-476F-893F-F8DA1FB78181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DFE4D8-35A6-4A84-9935-5E7DE107905E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4F87A566-424B-488D-B7B9-895FA96228BC}">
      <dgm:prSet phldrT="[Text]"/>
      <dgm:spPr/>
      <dgm:t>
        <a:bodyPr/>
        <a:lstStyle/>
        <a:p>
          <a:r>
            <a:rPr lang="cs-CZ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skladatel</a:t>
          </a:r>
          <a:endParaRPr lang="cs-CZ" dirty="0">
            <a:solidFill>
              <a:schemeClr val="tx2">
                <a:lumMod val="75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B4AAA7B0-C487-4159-9019-1DB1A18EB495}" type="parTrans" cxnId="{6F396081-8547-4E1A-8D64-C51303E6A94D}">
      <dgm:prSet/>
      <dgm:spPr/>
      <dgm:t>
        <a:bodyPr/>
        <a:lstStyle/>
        <a:p>
          <a:endParaRPr lang="cs-CZ"/>
        </a:p>
      </dgm:t>
    </dgm:pt>
    <dgm:pt modelId="{FBC7A1D4-6EC3-4299-826F-4E8FC6DF9260}" type="sibTrans" cxnId="{6F396081-8547-4E1A-8D64-C51303E6A94D}">
      <dgm:prSet/>
      <dgm:spPr/>
      <dgm:t>
        <a:bodyPr/>
        <a:lstStyle/>
        <a:p>
          <a:endParaRPr lang="cs-CZ"/>
        </a:p>
      </dgm:t>
    </dgm:pt>
    <dgm:pt modelId="{6C17C824-42D3-41B0-B8CA-4EC1FCA902C3}">
      <dgm:prSet phldrT="[Text]"/>
      <dgm:spPr/>
      <dgm:t>
        <a:bodyPr/>
        <a:lstStyle/>
        <a:p>
          <a:r>
            <a:rPr lang="cs-CZ" dirty="0" smtClean="0">
              <a:latin typeface="Arial" pitchFamily="34" charset="0"/>
              <a:cs typeface="Arial" pitchFamily="34" charset="0"/>
            </a:rPr>
            <a:t>dirigent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70C51F44-1ADB-46EE-B60E-B192F4C41256}" type="parTrans" cxnId="{B78C9849-4010-44AB-AE2C-EDCD478A6946}">
      <dgm:prSet/>
      <dgm:spPr/>
      <dgm:t>
        <a:bodyPr/>
        <a:lstStyle/>
        <a:p>
          <a:endParaRPr lang="cs-CZ"/>
        </a:p>
      </dgm:t>
    </dgm:pt>
    <dgm:pt modelId="{597A107B-BAD4-44F2-80A8-8E6B8CD3CA5B}" type="sibTrans" cxnId="{B78C9849-4010-44AB-AE2C-EDCD478A6946}">
      <dgm:prSet/>
      <dgm:spPr/>
      <dgm:t>
        <a:bodyPr/>
        <a:lstStyle/>
        <a:p>
          <a:endParaRPr lang="cs-CZ"/>
        </a:p>
      </dgm:t>
    </dgm:pt>
    <dgm:pt modelId="{01A355A5-4C27-46D2-ABFC-037FA1F69E2D}">
      <dgm:prSet phldrT="[Text]"/>
      <dgm:spPr/>
      <dgm:t>
        <a:bodyPr/>
        <a:lstStyle/>
        <a:p>
          <a:r>
            <a:rPr lang="cs-CZ" dirty="0" smtClean="0">
              <a:latin typeface="Arial" pitchFamily="34" charset="0"/>
              <a:cs typeface="Arial" pitchFamily="34" charset="0"/>
            </a:rPr>
            <a:t>violista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82ACC2C5-B757-4F58-95DC-85406204756C}" type="parTrans" cxnId="{7D3883E4-0CEE-4B07-A0A8-00BB5076BD03}">
      <dgm:prSet/>
      <dgm:spPr/>
      <dgm:t>
        <a:bodyPr/>
        <a:lstStyle/>
        <a:p>
          <a:endParaRPr lang="cs-CZ"/>
        </a:p>
      </dgm:t>
    </dgm:pt>
    <dgm:pt modelId="{0EAB2887-3C21-44EE-A14D-68E356719C39}" type="sibTrans" cxnId="{7D3883E4-0CEE-4B07-A0A8-00BB5076BD03}">
      <dgm:prSet/>
      <dgm:spPr/>
      <dgm:t>
        <a:bodyPr/>
        <a:lstStyle/>
        <a:p>
          <a:endParaRPr lang="cs-CZ"/>
        </a:p>
      </dgm:t>
    </dgm:pt>
    <dgm:pt modelId="{63128690-DAE5-4132-B4C8-286917D3F235}" type="pres">
      <dgm:prSet presAssocID="{6EDFE4D8-35A6-4A84-9935-5E7DE107905E}" presName="compositeShape" presStyleCnt="0">
        <dgm:presLayoutVars>
          <dgm:dir/>
          <dgm:resizeHandles/>
        </dgm:presLayoutVars>
      </dgm:prSet>
      <dgm:spPr/>
    </dgm:pt>
    <dgm:pt modelId="{CDE82B18-F929-4256-AB41-29BAFFD74B50}" type="pres">
      <dgm:prSet presAssocID="{6EDFE4D8-35A6-4A84-9935-5E7DE107905E}" presName="pyramid" presStyleLbl="node1" presStyleIdx="0" presStyleCnt="1"/>
      <dgm:spPr/>
    </dgm:pt>
    <dgm:pt modelId="{47E4DB1F-E08F-41E0-ACBC-9F3990109CF0}" type="pres">
      <dgm:prSet presAssocID="{6EDFE4D8-35A6-4A84-9935-5E7DE107905E}" presName="theList" presStyleCnt="0"/>
      <dgm:spPr/>
    </dgm:pt>
    <dgm:pt modelId="{2516B994-C08D-4EF1-996A-0BD06E82588F}" type="pres">
      <dgm:prSet presAssocID="{4F87A566-424B-488D-B7B9-895FA96228BC}" presName="aNode" presStyleLbl="fgAcc1" presStyleIdx="0" presStyleCnt="3" custScaleX="108140" custScaleY="12497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6B1E9C-AACC-4DD5-B7F6-78CD5A35EFBE}" type="pres">
      <dgm:prSet presAssocID="{4F87A566-424B-488D-B7B9-895FA96228BC}" presName="aSpace" presStyleCnt="0"/>
      <dgm:spPr/>
    </dgm:pt>
    <dgm:pt modelId="{5DD588A3-2E95-44C5-BDB0-7ABA0D45FD3F}" type="pres">
      <dgm:prSet presAssocID="{6C17C824-42D3-41B0-B8CA-4EC1FCA902C3}" presName="aNode" presStyleLbl="fgAcc1" presStyleIdx="1" presStyleCnt="3" custScaleX="130471" custLinFactNeighborX="635" custLinFactNeighborY="9071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CC57A9-1293-4ADC-A7AA-6999A64A2F86}" type="pres">
      <dgm:prSet presAssocID="{6C17C824-42D3-41B0-B8CA-4EC1FCA902C3}" presName="aSpace" presStyleCnt="0"/>
      <dgm:spPr/>
    </dgm:pt>
    <dgm:pt modelId="{C618E7BD-AD54-4D24-AD91-0C41963CB250}" type="pres">
      <dgm:prSet presAssocID="{01A355A5-4C27-46D2-ABFC-037FA1F69E2D}" presName="aNode" presStyleLbl="fgAcc1" presStyleIdx="2" presStyleCnt="3" custScaleX="124795" custScaleY="14678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3CB89B-E659-4527-9A4E-6BF596DAC0F0}" type="pres">
      <dgm:prSet presAssocID="{01A355A5-4C27-46D2-ABFC-037FA1F69E2D}" presName="aSpace" presStyleCnt="0"/>
      <dgm:spPr/>
    </dgm:pt>
  </dgm:ptLst>
  <dgm:cxnLst>
    <dgm:cxn modelId="{5ECB4A5A-7091-47A5-87F6-3A39854C4628}" type="presOf" srcId="{4F87A566-424B-488D-B7B9-895FA96228BC}" destId="{2516B994-C08D-4EF1-996A-0BD06E82588F}" srcOrd="0" destOrd="0" presId="urn:microsoft.com/office/officeart/2005/8/layout/pyramid2"/>
    <dgm:cxn modelId="{7D3883E4-0CEE-4B07-A0A8-00BB5076BD03}" srcId="{6EDFE4D8-35A6-4A84-9935-5E7DE107905E}" destId="{01A355A5-4C27-46D2-ABFC-037FA1F69E2D}" srcOrd="2" destOrd="0" parTransId="{82ACC2C5-B757-4F58-95DC-85406204756C}" sibTransId="{0EAB2887-3C21-44EE-A14D-68E356719C39}"/>
    <dgm:cxn modelId="{735037CA-C23B-47C1-A8D8-CF09D16A4F1A}" type="presOf" srcId="{6EDFE4D8-35A6-4A84-9935-5E7DE107905E}" destId="{63128690-DAE5-4132-B4C8-286917D3F235}" srcOrd="0" destOrd="0" presId="urn:microsoft.com/office/officeart/2005/8/layout/pyramid2"/>
    <dgm:cxn modelId="{6F396081-8547-4E1A-8D64-C51303E6A94D}" srcId="{6EDFE4D8-35A6-4A84-9935-5E7DE107905E}" destId="{4F87A566-424B-488D-B7B9-895FA96228BC}" srcOrd="0" destOrd="0" parTransId="{B4AAA7B0-C487-4159-9019-1DB1A18EB495}" sibTransId="{FBC7A1D4-6EC3-4299-826F-4E8FC6DF9260}"/>
    <dgm:cxn modelId="{B78C9849-4010-44AB-AE2C-EDCD478A6946}" srcId="{6EDFE4D8-35A6-4A84-9935-5E7DE107905E}" destId="{6C17C824-42D3-41B0-B8CA-4EC1FCA902C3}" srcOrd="1" destOrd="0" parTransId="{70C51F44-1ADB-46EE-B60E-B192F4C41256}" sibTransId="{597A107B-BAD4-44F2-80A8-8E6B8CD3CA5B}"/>
    <dgm:cxn modelId="{9B47D31E-4804-4EC0-8190-D9AB0AF53935}" type="presOf" srcId="{01A355A5-4C27-46D2-ABFC-037FA1F69E2D}" destId="{C618E7BD-AD54-4D24-AD91-0C41963CB250}" srcOrd="0" destOrd="0" presId="urn:microsoft.com/office/officeart/2005/8/layout/pyramid2"/>
    <dgm:cxn modelId="{22F22107-561D-4909-BB60-C5011EF60FBF}" type="presOf" srcId="{6C17C824-42D3-41B0-B8CA-4EC1FCA902C3}" destId="{5DD588A3-2E95-44C5-BDB0-7ABA0D45FD3F}" srcOrd="0" destOrd="0" presId="urn:microsoft.com/office/officeart/2005/8/layout/pyramid2"/>
    <dgm:cxn modelId="{A4D63632-6A4B-44D1-A934-A0B6ED130119}" type="presParOf" srcId="{63128690-DAE5-4132-B4C8-286917D3F235}" destId="{CDE82B18-F929-4256-AB41-29BAFFD74B50}" srcOrd="0" destOrd="0" presId="urn:microsoft.com/office/officeart/2005/8/layout/pyramid2"/>
    <dgm:cxn modelId="{33E11D55-A1A3-42A4-B01E-A70B19A1FA80}" type="presParOf" srcId="{63128690-DAE5-4132-B4C8-286917D3F235}" destId="{47E4DB1F-E08F-41E0-ACBC-9F3990109CF0}" srcOrd="1" destOrd="0" presId="urn:microsoft.com/office/officeart/2005/8/layout/pyramid2"/>
    <dgm:cxn modelId="{A1DF367E-E86B-443C-A9F1-2858166C41B1}" type="presParOf" srcId="{47E4DB1F-E08F-41E0-ACBC-9F3990109CF0}" destId="{2516B994-C08D-4EF1-996A-0BD06E82588F}" srcOrd="0" destOrd="0" presId="urn:microsoft.com/office/officeart/2005/8/layout/pyramid2"/>
    <dgm:cxn modelId="{274C061C-5360-4FE4-8460-7BB603A71E11}" type="presParOf" srcId="{47E4DB1F-E08F-41E0-ACBC-9F3990109CF0}" destId="{5A6B1E9C-AACC-4DD5-B7F6-78CD5A35EFBE}" srcOrd="1" destOrd="0" presId="urn:microsoft.com/office/officeart/2005/8/layout/pyramid2"/>
    <dgm:cxn modelId="{C027B959-D494-422E-A48A-6B08EE44D727}" type="presParOf" srcId="{47E4DB1F-E08F-41E0-ACBC-9F3990109CF0}" destId="{5DD588A3-2E95-44C5-BDB0-7ABA0D45FD3F}" srcOrd="2" destOrd="0" presId="urn:microsoft.com/office/officeart/2005/8/layout/pyramid2"/>
    <dgm:cxn modelId="{61E8D9DC-383F-4AEF-B77C-574ED3FBC385}" type="presParOf" srcId="{47E4DB1F-E08F-41E0-ACBC-9F3990109CF0}" destId="{D0CC57A9-1293-4ADC-A7AA-6999A64A2F86}" srcOrd="3" destOrd="0" presId="urn:microsoft.com/office/officeart/2005/8/layout/pyramid2"/>
    <dgm:cxn modelId="{5CB962EF-E950-4636-B1EB-B47F9331A07E}" type="presParOf" srcId="{47E4DB1F-E08F-41E0-ACBC-9F3990109CF0}" destId="{C618E7BD-AD54-4D24-AD91-0C41963CB250}" srcOrd="4" destOrd="0" presId="urn:microsoft.com/office/officeart/2005/8/layout/pyramid2"/>
    <dgm:cxn modelId="{A3509040-C92F-4ECE-8B9E-BD3F533CE7E9}" type="presParOf" srcId="{47E4DB1F-E08F-41E0-ACBC-9F3990109CF0}" destId="{FC3CB89B-E659-4527-9A4E-6BF596DAC0F0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Eva </a:t>
          </a:r>
          <a:r>
            <a:rPr lang="cs-CZ" sz="1400" kern="1200" dirty="0" err="1" smtClean="0"/>
            <a:t>Konopová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VY_32_INOVACE_07_Oskar </a:t>
          </a:r>
          <a:r>
            <a:rPr lang="cs-CZ" sz="1400" kern="1200" dirty="0" smtClean="0"/>
            <a:t>Nedbal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Hudební výchova na 2. stupni ZŠ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Oskar Nedbal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FB6183-850D-4271-A54F-3329D9697CE9}">
      <dsp:nvSpPr>
        <dsp:cNvPr id="0" name=""/>
        <dsp:cNvSpPr/>
      </dsp:nvSpPr>
      <dsp:spPr>
        <a:xfrm>
          <a:off x="22475" y="432046"/>
          <a:ext cx="3731588" cy="31999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Oskar</a:t>
          </a:r>
          <a:endParaRPr lang="cs-CZ" sz="4500" kern="1200" dirty="0">
            <a:solidFill>
              <a:schemeClr val="tx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543552" y="809384"/>
        <a:ext cx="2151546" cy="2445230"/>
      </dsp:txXfrm>
    </dsp:sp>
    <dsp:sp modelId="{664C37EE-3ECE-4361-A2F1-6FBBB6F75A36}">
      <dsp:nvSpPr>
        <dsp:cNvPr id="0" name=""/>
        <dsp:cNvSpPr/>
      </dsp:nvSpPr>
      <dsp:spPr>
        <a:xfrm rot="270331">
          <a:off x="2579814" y="266739"/>
          <a:ext cx="3493710" cy="353052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smtClean="0"/>
            <a:t>NEDBAL</a:t>
          </a:r>
          <a:endParaRPr lang="cs-CZ" sz="4500" kern="1200" dirty="0"/>
        </a:p>
      </dsp:txBody>
      <dsp:txXfrm>
        <a:off x="3570494" y="702844"/>
        <a:ext cx="2014391" cy="269787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E82B18-F929-4256-AB41-29BAFFD74B50}">
      <dsp:nvSpPr>
        <dsp:cNvPr id="0" name=""/>
        <dsp:cNvSpPr/>
      </dsp:nvSpPr>
      <dsp:spPr>
        <a:xfrm>
          <a:off x="400328" y="0"/>
          <a:ext cx="4257474" cy="425747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16B994-C08D-4EF1-996A-0BD06E82588F}">
      <dsp:nvSpPr>
        <dsp:cNvPr id="0" name=""/>
        <dsp:cNvSpPr/>
      </dsp:nvSpPr>
      <dsp:spPr>
        <a:xfrm>
          <a:off x="2416434" y="427173"/>
          <a:ext cx="2992621" cy="10392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skladatel</a:t>
          </a:r>
          <a:endParaRPr lang="cs-CZ" sz="3600" kern="1200" dirty="0">
            <a:solidFill>
              <a:schemeClr val="tx2">
                <a:lumMod val="75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2467164" y="477903"/>
        <a:ext cx="2891161" cy="937754"/>
      </dsp:txXfrm>
    </dsp:sp>
    <dsp:sp modelId="{5DD588A3-2E95-44C5-BDB0-7ABA0D45FD3F}">
      <dsp:nvSpPr>
        <dsp:cNvPr id="0" name=""/>
        <dsp:cNvSpPr/>
      </dsp:nvSpPr>
      <dsp:spPr>
        <a:xfrm>
          <a:off x="2125017" y="1664625"/>
          <a:ext cx="3610599" cy="83153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latin typeface="Arial" pitchFamily="34" charset="0"/>
              <a:cs typeface="Arial" pitchFamily="34" charset="0"/>
            </a:rPr>
            <a:t>dirigent</a:t>
          </a:r>
          <a:endParaRPr lang="cs-CZ" sz="3600" kern="1200" dirty="0">
            <a:latin typeface="Arial" pitchFamily="34" charset="0"/>
            <a:cs typeface="Arial" pitchFamily="34" charset="0"/>
          </a:endParaRPr>
        </a:p>
      </dsp:txBody>
      <dsp:txXfrm>
        <a:off x="2165609" y="1705217"/>
        <a:ext cx="3529415" cy="750353"/>
      </dsp:txXfrm>
    </dsp:sp>
    <dsp:sp modelId="{C618E7BD-AD54-4D24-AD91-0C41963CB250}">
      <dsp:nvSpPr>
        <dsp:cNvPr id="0" name=""/>
        <dsp:cNvSpPr/>
      </dsp:nvSpPr>
      <dsp:spPr>
        <a:xfrm>
          <a:off x="2185982" y="2505810"/>
          <a:ext cx="3453524" cy="122054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latin typeface="Arial" pitchFamily="34" charset="0"/>
              <a:cs typeface="Arial" pitchFamily="34" charset="0"/>
            </a:rPr>
            <a:t>violista</a:t>
          </a:r>
          <a:endParaRPr lang="cs-CZ" sz="3600" kern="1200" dirty="0">
            <a:latin typeface="Arial" pitchFamily="34" charset="0"/>
            <a:cs typeface="Arial" pitchFamily="34" charset="0"/>
          </a:endParaRPr>
        </a:p>
      </dsp:txBody>
      <dsp:txXfrm>
        <a:off x="2245564" y="2565392"/>
        <a:ext cx="3334360" cy="11013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7232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0546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9007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2568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7976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6182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6864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2754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3299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84078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619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989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diagramLayout" Target="../diagrams/layout3.xml"/><Relationship Id="rId7" Type="http://schemas.openxmlformats.org/officeDocument/2006/relationships/image" Target="../media/image2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315195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 8.ročník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Pomůcky: učebnice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Inovace – materiál vybízí děti k aktivitě (motivace, aktivita)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slouží k procvičení paměti a podporuje aktivní zopakování učiva s pomocí interaktivní tabule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830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63562" y="260648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</a:t>
            </a:r>
          </a:p>
          <a:p>
            <a:r>
              <a:rPr lang="cs-CZ" sz="6600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</a:t>
            </a:r>
            <a:endParaRPr lang="cs-CZ" sz="6600" b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322327690"/>
              </p:ext>
            </p:extLst>
          </p:nvPr>
        </p:nvGraphicFramePr>
        <p:xfrm>
          <a:off x="1276256" y="148478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205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57246231"/>
              </p:ext>
            </p:extLst>
          </p:nvPr>
        </p:nvGraphicFramePr>
        <p:xfrm>
          <a:off x="755576" y="692696"/>
          <a:ext cx="6118373" cy="4257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 descr="C:\Users\Konopová\AppData\Local\Microsoft\Windows\Temporary Internet Files\Content.IE5\K0O7W0UI\MC90022898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9002">
            <a:off x="7091363" y="752475"/>
            <a:ext cx="1374775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nopová\AppData\Local\Microsoft\Windows\Temporary Internet Files\Content.IE5\K0O7W0UI\MC90012962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7433">
            <a:off x="6788191" y="3672978"/>
            <a:ext cx="1398300" cy="267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90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813690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aroz.1874 </a:t>
            </a:r>
          </a:p>
          <a:p>
            <a:r>
              <a:rPr lang="cs-CZ" sz="6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v Táboře</a:t>
            </a:r>
          </a:p>
          <a:p>
            <a:endParaRPr lang="cs-CZ" sz="6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emř.1930 </a:t>
            </a:r>
          </a:p>
          <a:p>
            <a:r>
              <a:rPr lang="cs-CZ" sz="6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v Záhřebu</a:t>
            </a:r>
            <a:endParaRPr lang="cs-CZ" sz="6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6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404664"/>
            <a:ext cx="7632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 O P E R E T A</a:t>
            </a:r>
          </a:p>
          <a:p>
            <a:r>
              <a:rPr lang="cs-CZ" sz="4800" dirty="0" smtClean="0">
                <a:latin typeface="Arial" pitchFamily="34" charset="0"/>
                <a:cs typeface="Arial" pitchFamily="34" charset="0"/>
              </a:rPr>
              <a:t>         Polská krev</a:t>
            </a:r>
          </a:p>
          <a:p>
            <a:endParaRPr lang="cs-CZ" sz="4800" dirty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       B A L E T</a:t>
            </a:r>
          </a:p>
          <a:p>
            <a:r>
              <a:rPr lang="cs-CZ" sz="4800" dirty="0" smtClean="0">
                <a:latin typeface="Arial" pitchFamily="34" charset="0"/>
                <a:cs typeface="Arial" pitchFamily="34" charset="0"/>
              </a:rPr>
              <a:t>   Z pohádky do pohádky</a:t>
            </a:r>
            <a:endParaRPr lang="cs-CZ" sz="4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98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5"/>
            <a:ext cx="9324528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" pitchFamily="34" charset="0"/>
                <a:cs typeface="Arial" pitchFamily="34" charset="0"/>
              </a:rPr>
              <a:t>              T  E  S  T</a:t>
            </a:r>
          </a:p>
          <a:p>
            <a:endParaRPr lang="cs-CZ" sz="5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800" dirty="0" smtClean="0">
                <a:latin typeface="Arial" pitchFamily="34" charset="0"/>
                <a:cs typeface="Arial" pitchFamily="34" charset="0"/>
              </a:rPr>
              <a:t>-V jakém století žil </a:t>
            </a:r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O.Nedbal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800" dirty="0" smtClean="0">
                <a:latin typeface="Arial" pitchFamily="34" charset="0"/>
                <a:cs typeface="Arial" pitchFamily="34" charset="0"/>
              </a:rPr>
              <a:t>-Jak se jmenuje jeho opereta?</a:t>
            </a:r>
          </a:p>
          <a:p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800" dirty="0" smtClean="0">
                <a:latin typeface="Arial" pitchFamily="34" charset="0"/>
                <a:cs typeface="Arial" pitchFamily="34" charset="0"/>
              </a:rPr>
              <a:t>-Jak se </a:t>
            </a:r>
            <a:r>
              <a:rPr lang="cs-CZ" sz="4800" smtClean="0">
                <a:latin typeface="Arial" pitchFamily="34" charset="0"/>
                <a:cs typeface="Arial" pitchFamily="34" charset="0"/>
              </a:rPr>
              <a:t>jmenuje jeho balet?</a:t>
            </a:r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endParaRPr lang="cs-CZ" sz="5400" b="1" dirty="0">
              <a:latin typeface="Arial" pitchFamily="34" charset="0"/>
              <a:cs typeface="Arial" pitchFamily="34" charset="0"/>
            </a:endParaRPr>
          </a:p>
          <a:p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75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01752" y="1527048"/>
            <a:ext cx="8503920" cy="4572000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360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356</TotalTime>
  <Words>148</Words>
  <Application>Microsoft Office PowerPoint</Application>
  <PresentationFormat>Předvádění na obrazovce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Aerodynamika</vt:lpstr>
      <vt:lpstr>1_Aerodynamika</vt:lpstr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Konopová</cp:lastModifiedBy>
  <cp:revision>37</cp:revision>
  <dcterms:created xsi:type="dcterms:W3CDTF">2011-08-21T15:31:45Z</dcterms:created>
  <dcterms:modified xsi:type="dcterms:W3CDTF">2012-09-12T16:13:01Z</dcterms:modified>
</cp:coreProperties>
</file>