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2"/>
  </p:notesMasterIdLst>
  <p:sldIdLst>
    <p:sldId id="256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VY_32_INOVACE_08_ </a:t>
          </a:r>
          <a:r>
            <a:rPr lang="cs-CZ" dirty="0" smtClean="0"/>
            <a:t>Fryderyk Chopin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Fryderyk Chopin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941CC51-DACB-4B58-9727-A11198498B2B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</dgm:pt>
    <dgm:pt modelId="{25DDAC1C-08E8-48D2-811F-4CBD51422E51}">
      <dgm:prSet phldrT="[Text]"/>
      <dgm:spPr/>
      <dgm:t>
        <a:bodyPr/>
        <a:lstStyle/>
        <a:p>
          <a:r>
            <a:rPr lang="cs-CZ" b="1" dirty="0" smtClean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rPr>
            <a:t>mazurky</a:t>
          </a:r>
          <a:endParaRPr lang="cs-CZ" b="1" dirty="0">
            <a:solidFill>
              <a:schemeClr val="accent3">
                <a:lumMod val="7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E153D35E-4BBC-4079-9685-A7C975FFEE1C}" type="parTrans" cxnId="{AE059741-0DF0-422B-BB09-ABC2AFD5CF3F}">
      <dgm:prSet/>
      <dgm:spPr/>
      <dgm:t>
        <a:bodyPr/>
        <a:lstStyle/>
        <a:p>
          <a:endParaRPr lang="cs-CZ"/>
        </a:p>
      </dgm:t>
    </dgm:pt>
    <dgm:pt modelId="{2BE6B815-0392-46BF-A8B1-63AE72E4A9C6}" type="sibTrans" cxnId="{AE059741-0DF0-422B-BB09-ABC2AFD5CF3F}">
      <dgm:prSet/>
      <dgm:spPr/>
      <dgm:t>
        <a:bodyPr/>
        <a:lstStyle/>
        <a:p>
          <a:endParaRPr lang="cs-CZ"/>
        </a:p>
      </dgm:t>
    </dgm:pt>
    <dgm:pt modelId="{8A0AB84F-3DF1-443D-A7AF-2FF010EF0BB1}">
      <dgm:prSet phldrT="[Text]"/>
      <dgm:spPr/>
      <dgm:t>
        <a:bodyPr/>
        <a:lstStyle/>
        <a:p>
          <a:r>
            <a:rPr lang="cs-CZ" b="1" dirty="0" smtClean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rPr>
            <a:t>etudy</a:t>
          </a:r>
          <a:endParaRPr lang="cs-CZ" b="1" dirty="0">
            <a:solidFill>
              <a:schemeClr val="accent3">
                <a:lumMod val="7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B2A0EB8E-CAC0-416E-BD24-A4949762491D}" type="parTrans" cxnId="{0877EF00-7AC7-4C8C-B07E-B6860B558D91}">
      <dgm:prSet/>
      <dgm:spPr/>
      <dgm:t>
        <a:bodyPr/>
        <a:lstStyle/>
        <a:p>
          <a:endParaRPr lang="cs-CZ"/>
        </a:p>
      </dgm:t>
    </dgm:pt>
    <dgm:pt modelId="{688B3150-3D6A-41F9-BDF2-9A495AE24627}" type="sibTrans" cxnId="{0877EF00-7AC7-4C8C-B07E-B6860B558D91}">
      <dgm:prSet/>
      <dgm:spPr/>
      <dgm:t>
        <a:bodyPr/>
        <a:lstStyle/>
        <a:p>
          <a:endParaRPr lang="cs-CZ"/>
        </a:p>
      </dgm:t>
    </dgm:pt>
    <dgm:pt modelId="{D7339131-2E3D-487F-8833-08AFDAEE46FE}">
      <dgm:prSet phldrT="[Text]"/>
      <dgm:spPr/>
      <dgm:t>
        <a:bodyPr/>
        <a:lstStyle/>
        <a:p>
          <a:r>
            <a:rPr lang="cs-CZ" b="1" dirty="0" smtClean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rPr>
            <a:t>nokturna</a:t>
          </a:r>
          <a:endParaRPr lang="cs-CZ" b="1" dirty="0">
            <a:solidFill>
              <a:schemeClr val="accent3">
                <a:lumMod val="7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2625C753-E0D7-4ACE-B279-17D669745004}" type="parTrans" cxnId="{FD1F4ABA-50F3-4638-B4E5-A2F9D2B72B3E}">
      <dgm:prSet/>
      <dgm:spPr/>
      <dgm:t>
        <a:bodyPr/>
        <a:lstStyle/>
        <a:p>
          <a:endParaRPr lang="cs-CZ"/>
        </a:p>
      </dgm:t>
    </dgm:pt>
    <dgm:pt modelId="{06BC8F7C-4521-4604-ACB6-DD56079D2136}" type="sibTrans" cxnId="{FD1F4ABA-50F3-4638-B4E5-A2F9D2B72B3E}">
      <dgm:prSet/>
      <dgm:spPr/>
      <dgm:t>
        <a:bodyPr/>
        <a:lstStyle/>
        <a:p>
          <a:endParaRPr lang="cs-CZ"/>
        </a:p>
      </dgm:t>
    </dgm:pt>
    <dgm:pt modelId="{D3A40B3F-F9E3-4910-8063-5993A8321539}">
      <dgm:prSet/>
      <dgm:spPr/>
      <dgm:t>
        <a:bodyPr/>
        <a:lstStyle/>
        <a:p>
          <a:r>
            <a:rPr lang="cs-CZ" b="1" dirty="0" smtClean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rPr>
            <a:t>polonézy</a:t>
          </a:r>
          <a:endParaRPr lang="cs-CZ" b="1" dirty="0">
            <a:solidFill>
              <a:schemeClr val="accent3">
                <a:lumMod val="7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C750FD04-2270-41AC-99F5-461790B7C0F2}" type="parTrans" cxnId="{3B43BF47-9D05-4CFD-8A9A-66C39AAFE9B5}">
      <dgm:prSet/>
      <dgm:spPr/>
      <dgm:t>
        <a:bodyPr/>
        <a:lstStyle/>
        <a:p>
          <a:endParaRPr lang="cs-CZ"/>
        </a:p>
      </dgm:t>
    </dgm:pt>
    <dgm:pt modelId="{BD1D25FC-9B02-4245-8AAC-D6C17E515AB5}" type="sibTrans" cxnId="{3B43BF47-9D05-4CFD-8A9A-66C39AAFE9B5}">
      <dgm:prSet/>
      <dgm:spPr/>
      <dgm:t>
        <a:bodyPr/>
        <a:lstStyle/>
        <a:p>
          <a:endParaRPr lang="cs-CZ"/>
        </a:p>
      </dgm:t>
    </dgm:pt>
    <dgm:pt modelId="{0E09B070-73E8-464C-B96C-23BB20237D2A}" type="pres">
      <dgm:prSet presAssocID="{C941CC51-DACB-4B58-9727-A11198498B2B}" presName="Name0" presStyleCnt="0">
        <dgm:presLayoutVars>
          <dgm:chMax val="7"/>
          <dgm:dir/>
          <dgm:resizeHandles val="exact"/>
        </dgm:presLayoutVars>
      </dgm:prSet>
      <dgm:spPr/>
    </dgm:pt>
    <dgm:pt modelId="{27AA9C42-FEAB-49EA-B17C-A50B8E226841}" type="pres">
      <dgm:prSet presAssocID="{C941CC51-DACB-4B58-9727-A11198498B2B}" presName="ellipse1" presStyleLbl="vennNode1" presStyleIdx="0" presStyleCnt="4" custAng="352419" custScaleX="162384" custScaleY="98706" custLinFactNeighborX="13455" custLinFactNeighborY="-20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B70963-F134-4858-9E1B-2EF7DE647688}" type="pres">
      <dgm:prSet presAssocID="{C941CC51-DACB-4B58-9727-A11198498B2B}" presName="ellipse2" presStyleLbl="vennNode1" presStyleIdx="1" presStyleCnt="4" custAng="21195487" custScaleX="172575" custScaleY="82882" custLinFactNeighborX="-93356" custLinFactNeighborY="220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DA0F4D-5BA1-46D5-855E-892AE752A4FC}" type="pres">
      <dgm:prSet presAssocID="{C941CC51-DACB-4B58-9727-A11198498B2B}" presName="ellipse3" presStyleLbl="vennNode1" presStyleIdx="2" presStyleCnt="4" custAng="536932" custScaleX="135965" custLinFactNeighborX="96706" custLinFactNeighborY="-192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C29935-0B7F-4EDB-B7CA-A815DDFF9AA0}" type="pres">
      <dgm:prSet presAssocID="{C941CC51-DACB-4B58-9727-A11198498B2B}" presName="ellipse4" presStyleLbl="vennNode1" presStyleIdx="3" presStyleCnt="4" custAng="782168" custScaleX="1551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03C881-0F57-4418-9CEC-3400BC223A07}" type="presOf" srcId="{8A0AB84F-3DF1-443D-A7AF-2FF010EF0BB1}" destId="{B0B70963-F134-4858-9E1B-2EF7DE647688}" srcOrd="0" destOrd="0" presId="urn:microsoft.com/office/officeart/2005/8/layout/rings+Icon"/>
    <dgm:cxn modelId="{3BDF673C-A250-401C-9E9B-54F3D9144EF9}" type="presOf" srcId="{D3A40B3F-F9E3-4910-8063-5993A8321539}" destId="{1EDA0F4D-5BA1-46D5-855E-892AE752A4FC}" srcOrd="0" destOrd="0" presId="urn:microsoft.com/office/officeart/2005/8/layout/rings+Icon"/>
    <dgm:cxn modelId="{F68A5FEB-F573-4BED-A269-2C45E3307A93}" type="presOf" srcId="{D7339131-2E3D-487F-8833-08AFDAEE46FE}" destId="{1CC29935-0B7F-4EDB-B7CA-A815DDFF9AA0}" srcOrd="0" destOrd="0" presId="urn:microsoft.com/office/officeart/2005/8/layout/rings+Icon"/>
    <dgm:cxn modelId="{AE059741-0DF0-422B-BB09-ABC2AFD5CF3F}" srcId="{C941CC51-DACB-4B58-9727-A11198498B2B}" destId="{25DDAC1C-08E8-48D2-811F-4CBD51422E51}" srcOrd="0" destOrd="0" parTransId="{E153D35E-4BBC-4079-9685-A7C975FFEE1C}" sibTransId="{2BE6B815-0392-46BF-A8B1-63AE72E4A9C6}"/>
    <dgm:cxn modelId="{52FE4C7C-2201-482F-AA7C-57D7915C6039}" type="presOf" srcId="{C941CC51-DACB-4B58-9727-A11198498B2B}" destId="{0E09B070-73E8-464C-B96C-23BB20237D2A}" srcOrd="0" destOrd="0" presId="urn:microsoft.com/office/officeart/2005/8/layout/rings+Icon"/>
    <dgm:cxn modelId="{09C4DF20-B99B-4C6C-BA21-E707E07E025A}" type="presOf" srcId="{25DDAC1C-08E8-48D2-811F-4CBD51422E51}" destId="{27AA9C42-FEAB-49EA-B17C-A50B8E226841}" srcOrd="0" destOrd="0" presId="urn:microsoft.com/office/officeart/2005/8/layout/rings+Icon"/>
    <dgm:cxn modelId="{FD1F4ABA-50F3-4638-B4E5-A2F9D2B72B3E}" srcId="{C941CC51-DACB-4B58-9727-A11198498B2B}" destId="{D7339131-2E3D-487F-8833-08AFDAEE46FE}" srcOrd="3" destOrd="0" parTransId="{2625C753-E0D7-4ACE-B279-17D669745004}" sibTransId="{06BC8F7C-4521-4604-ACB6-DD56079D2136}"/>
    <dgm:cxn modelId="{0877EF00-7AC7-4C8C-B07E-B6860B558D91}" srcId="{C941CC51-DACB-4B58-9727-A11198498B2B}" destId="{8A0AB84F-3DF1-443D-A7AF-2FF010EF0BB1}" srcOrd="1" destOrd="0" parTransId="{B2A0EB8E-CAC0-416E-BD24-A4949762491D}" sibTransId="{688B3150-3D6A-41F9-BDF2-9A495AE24627}"/>
    <dgm:cxn modelId="{3B43BF47-9D05-4CFD-8A9A-66C39AAFE9B5}" srcId="{C941CC51-DACB-4B58-9727-A11198498B2B}" destId="{D3A40B3F-F9E3-4910-8063-5993A8321539}" srcOrd="2" destOrd="0" parTransId="{C750FD04-2270-41AC-99F5-461790B7C0F2}" sibTransId="{BD1D25FC-9B02-4245-8AAC-D6C17E515AB5}"/>
    <dgm:cxn modelId="{F49B05A0-B74A-4D50-8F16-FC5F2584355D}" type="presParOf" srcId="{0E09B070-73E8-464C-B96C-23BB20237D2A}" destId="{27AA9C42-FEAB-49EA-B17C-A50B8E226841}" srcOrd="0" destOrd="0" presId="urn:microsoft.com/office/officeart/2005/8/layout/rings+Icon"/>
    <dgm:cxn modelId="{3BFC1FD3-79B1-45A6-9174-3991153A05BD}" type="presParOf" srcId="{0E09B070-73E8-464C-B96C-23BB20237D2A}" destId="{B0B70963-F134-4858-9E1B-2EF7DE647688}" srcOrd="1" destOrd="0" presId="urn:microsoft.com/office/officeart/2005/8/layout/rings+Icon"/>
    <dgm:cxn modelId="{32441F36-DCEC-4C1E-ABD0-DFE6BC3A4790}" type="presParOf" srcId="{0E09B070-73E8-464C-B96C-23BB20237D2A}" destId="{1EDA0F4D-5BA1-46D5-855E-892AE752A4FC}" srcOrd="2" destOrd="0" presId="urn:microsoft.com/office/officeart/2005/8/layout/rings+Icon"/>
    <dgm:cxn modelId="{59BFFDA5-A0E0-4098-86EF-75EF0B33CF56}" type="presParOf" srcId="{0E09B070-73E8-464C-B96C-23BB20237D2A}" destId="{1CC29935-0B7F-4EDB-B7CA-A815DDFF9AA0}" srcOrd="3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VY_32_INOVACE_08_ </a:t>
          </a:r>
          <a:r>
            <a:rPr lang="cs-CZ" sz="1400" kern="1200" dirty="0" smtClean="0"/>
            <a:t>Fryderyk Chopin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Fryderyk Chopin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5973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6517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6736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3452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4067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4182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5269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9764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0501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8138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322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828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890342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</a:t>
            </a:r>
            <a:r>
              <a:rPr lang="cs-CZ" sz="200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9.ročník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6927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009255" cy="84638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66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 Fryderyk</a:t>
            </a:r>
          </a:p>
          <a:p>
            <a:r>
              <a:rPr lang="cs-CZ" sz="6600" b="1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C  H  O  P  I  N</a:t>
            </a:r>
          </a:p>
          <a:p>
            <a:endParaRPr lang="cs-CZ" sz="8000" b="1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         1810 - 1849</a:t>
            </a:r>
          </a:p>
          <a:p>
            <a:endParaRPr lang="cs-CZ" sz="5400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           </a:t>
            </a:r>
          </a:p>
          <a:p>
            <a:endParaRPr lang="cs-CZ" sz="4800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23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32656"/>
            <a:ext cx="86764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48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polský skladatel</a:t>
            </a:r>
          </a:p>
          <a:p>
            <a:r>
              <a:rPr lang="cs-CZ" sz="48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 a klavírní virtuos</a:t>
            </a:r>
          </a:p>
          <a:p>
            <a:r>
              <a:rPr lang="cs-CZ" sz="54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48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období</a:t>
            </a:r>
          </a:p>
          <a:p>
            <a:r>
              <a:rPr lang="cs-CZ" sz="60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60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 R O M A N T I S M U</a:t>
            </a:r>
            <a:endParaRPr lang="cs-CZ" sz="6000" b="1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S7687CZ2\MC90044178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84041">
            <a:off x="6681689" y="1052736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5945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1628800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620688"/>
            <a:ext cx="727280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Návštěvy v Čechách</a:t>
            </a:r>
          </a:p>
          <a:p>
            <a:endParaRPr lang="cs-CZ" sz="4800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Praha</a:t>
            </a:r>
          </a:p>
          <a:p>
            <a:r>
              <a:rPr lang="cs-CZ" sz="4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Karlovy Vary</a:t>
            </a:r>
          </a:p>
          <a:p>
            <a:r>
              <a:rPr lang="cs-CZ" sz="4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Mariánské Lázně</a:t>
            </a:r>
          </a:p>
          <a:p>
            <a:endParaRPr lang="cs-CZ" sz="480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1418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9368601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Mezinárodní klavírní</a:t>
            </a:r>
          </a:p>
          <a:p>
            <a:r>
              <a:rPr lang="cs-CZ" sz="5400" b="1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54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outěž </a:t>
            </a:r>
            <a:r>
              <a:rPr lang="cs-CZ" sz="5400" b="1" dirty="0" err="1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Fr.Chopina</a:t>
            </a:r>
            <a:endParaRPr lang="cs-CZ" sz="5400" b="1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Chopinův festival</a:t>
            </a:r>
          </a:p>
          <a:p>
            <a:endParaRPr lang="cs-CZ" sz="5400" b="1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b="1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54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aždým rokem</a:t>
            </a:r>
          </a:p>
          <a:p>
            <a:r>
              <a:rPr lang="cs-CZ" sz="54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V Mariánských Lázních</a:t>
            </a:r>
            <a:endParaRPr lang="cs-CZ" sz="5400" b="1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8604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426737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   1831 - 1849 v Paříži</a:t>
            </a:r>
          </a:p>
          <a:p>
            <a:endParaRPr lang="cs-CZ" sz="5400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V Paříži pohřben (jeho srdce vyňato a uloženo</a:t>
            </a:r>
          </a:p>
          <a:p>
            <a:r>
              <a:rPr lang="cs-CZ" sz="54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ve stříbrné schránce ve</a:t>
            </a:r>
          </a:p>
          <a:p>
            <a:r>
              <a:rPr lang="cs-CZ" sz="54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Varšavě)</a:t>
            </a:r>
            <a:endParaRPr lang="cs-CZ" sz="540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2808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2656"/>
            <a:ext cx="62403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S K L A D B Y</a:t>
            </a:r>
          </a:p>
          <a:p>
            <a:endParaRPr lang="cs-CZ" sz="6000" b="1" dirty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042431931"/>
              </p:ext>
            </p:extLst>
          </p:nvPr>
        </p:nvGraphicFramePr>
        <p:xfrm>
          <a:off x="755576" y="1556792"/>
          <a:ext cx="7128792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5083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604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250</TotalTime>
  <Words>175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42</cp:revision>
  <dcterms:created xsi:type="dcterms:W3CDTF">2011-08-21T15:31:45Z</dcterms:created>
  <dcterms:modified xsi:type="dcterms:W3CDTF">2012-11-28T19:58:37Z</dcterms:modified>
</cp:coreProperties>
</file>