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11"/>
  </p:notesMasterIdLst>
  <p:sldIdLst>
    <p:sldId id="256" r:id="rId3"/>
    <p:sldId id="263" r:id="rId4"/>
    <p:sldId id="257" r:id="rId5"/>
    <p:sldId id="258" r:id="rId6"/>
    <p:sldId id="260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Mgr.Eva</a:t>
          </a:r>
          <a:r>
            <a:rPr lang="cs-CZ" dirty="0" smtClean="0"/>
            <a:t>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VY_12_INOVACE_16_ Elán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Elán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pro 2. st.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1122CB-3884-49F9-A4D4-A393315063EB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</dgm:pt>
    <dgm:pt modelId="{1BC56D58-C4B6-4663-B272-58DBB6BB6246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</a:rPr>
            <a:t>Kočka</a:t>
          </a:r>
          <a:endParaRPr lang="cs-CZ" dirty="0">
            <a:solidFill>
              <a:schemeClr val="tx2"/>
            </a:solidFill>
          </a:endParaRPr>
        </a:p>
      </dgm:t>
    </dgm:pt>
    <dgm:pt modelId="{3456B68F-6C37-4391-AAF5-4C2C353AED78}" type="parTrans" cxnId="{33A6A221-71E2-4057-AFE0-0B76CE917F52}">
      <dgm:prSet/>
      <dgm:spPr/>
      <dgm:t>
        <a:bodyPr/>
        <a:lstStyle/>
        <a:p>
          <a:endParaRPr lang="cs-CZ"/>
        </a:p>
      </dgm:t>
    </dgm:pt>
    <dgm:pt modelId="{4D48B804-E6FE-4CEC-AF7F-1D93C025C239}" type="sibTrans" cxnId="{33A6A221-71E2-4057-AFE0-0B76CE917F52}">
      <dgm:prSet/>
      <dgm:spPr/>
      <dgm:t>
        <a:bodyPr/>
        <a:lstStyle/>
        <a:p>
          <a:endParaRPr lang="cs-CZ"/>
        </a:p>
      </dgm:t>
    </dgm:pt>
    <dgm:pt modelId="{82E73B13-D564-4583-8984-9F0C534172A5}">
      <dgm:prSet phldrT="[Text]"/>
      <dgm:spPr/>
      <dgm:t>
        <a:bodyPr/>
        <a:lstStyle/>
        <a:p>
          <a:r>
            <a:rPr lang="cs-CZ" dirty="0" smtClean="0">
              <a:solidFill>
                <a:schemeClr val="tx2"/>
              </a:solidFill>
            </a:rPr>
            <a:t>Tanečnice</a:t>
          </a:r>
        </a:p>
        <a:p>
          <a:r>
            <a:rPr lang="cs-CZ" dirty="0" smtClean="0">
              <a:solidFill>
                <a:schemeClr val="tx2"/>
              </a:solidFill>
            </a:rPr>
            <a:t>Z Lúčnice</a:t>
          </a:r>
          <a:endParaRPr lang="cs-CZ" dirty="0">
            <a:solidFill>
              <a:schemeClr val="tx2"/>
            </a:solidFill>
          </a:endParaRPr>
        </a:p>
      </dgm:t>
    </dgm:pt>
    <dgm:pt modelId="{C8A2E1F2-BD8F-40B5-894D-CB42FDDD7768}" type="parTrans" cxnId="{3159F24A-AFF2-4582-8C29-84DAF41A2BC4}">
      <dgm:prSet/>
      <dgm:spPr/>
      <dgm:t>
        <a:bodyPr/>
        <a:lstStyle/>
        <a:p>
          <a:endParaRPr lang="cs-CZ"/>
        </a:p>
      </dgm:t>
    </dgm:pt>
    <dgm:pt modelId="{F09E0A90-A01F-47EB-9219-04A09454B921}" type="sibTrans" cxnId="{3159F24A-AFF2-4582-8C29-84DAF41A2BC4}">
      <dgm:prSet/>
      <dgm:spPr/>
      <dgm:t>
        <a:bodyPr/>
        <a:lstStyle/>
        <a:p>
          <a:endParaRPr lang="cs-CZ"/>
        </a:p>
      </dgm:t>
    </dgm:pt>
    <dgm:pt modelId="{F5008451-8CF4-4D51-A78B-3FA490E76AE4}">
      <dgm:prSet phldrT="[Text]"/>
      <dgm:spPr/>
      <dgm:t>
        <a:bodyPr/>
        <a:lstStyle/>
        <a:p>
          <a:r>
            <a:rPr lang="cs-CZ" dirty="0" err="1" smtClean="0">
              <a:solidFill>
                <a:schemeClr val="tx2"/>
              </a:solidFill>
            </a:rPr>
            <a:t>Zaľúbil</a:t>
          </a:r>
          <a:endParaRPr lang="cs-CZ" dirty="0" smtClean="0">
            <a:solidFill>
              <a:schemeClr val="tx2"/>
            </a:solidFill>
          </a:endParaRPr>
        </a:p>
        <a:p>
          <a:r>
            <a:rPr lang="cs-CZ" dirty="0" err="1" smtClean="0">
              <a:solidFill>
                <a:schemeClr val="tx2"/>
              </a:solidFill>
            </a:rPr>
            <a:t>Sa</a:t>
          </a:r>
          <a:endParaRPr lang="cs-CZ" dirty="0" smtClean="0">
            <a:solidFill>
              <a:schemeClr val="tx2"/>
            </a:solidFill>
          </a:endParaRPr>
        </a:p>
        <a:p>
          <a:r>
            <a:rPr lang="cs-CZ" dirty="0" smtClean="0">
              <a:solidFill>
                <a:schemeClr val="tx2"/>
              </a:solidFill>
            </a:rPr>
            <a:t>chlapec</a:t>
          </a:r>
          <a:endParaRPr lang="cs-CZ" dirty="0">
            <a:solidFill>
              <a:schemeClr val="tx2"/>
            </a:solidFill>
          </a:endParaRPr>
        </a:p>
      </dgm:t>
    </dgm:pt>
    <dgm:pt modelId="{077FF8B0-F59F-4C29-8F5C-20CBE4C2D0D7}" type="parTrans" cxnId="{584BBA4F-66A0-4D87-B8AE-3E57E956D10F}">
      <dgm:prSet/>
      <dgm:spPr/>
      <dgm:t>
        <a:bodyPr/>
        <a:lstStyle/>
        <a:p>
          <a:endParaRPr lang="cs-CZ"/>
        </a:p>
      </dgm:t>
    </dgm:pt>
    <dgm:pt modelId="{9A717548-205F-4F72-820E-3E5AD4537A5C}" type="sibTrans" cxnId="{584BBA4F-66A0-4D87-B8AE-3E57E956D10F}">
      <dgm:prSet/>
      <dgm:spPr/>
      <dgm:t>
        <a:bodyPr/>
        <a:lstStyle/>
        <a:p>
          <a:endParaRPr lang="cs-CZ"/>
        </a:p>
      </dgm:t>
    </dgm:pt>
    <dgm:pt modelId="{9C1EE6B1-8924-44E8-9448-9289FFC966EC}">
      <dgm:prSet/>
      <dgm:spPr/>
      <dgm:t>
        <a:bodyPr/>
        <a:lstStyle/>
        <a:p>
          <a:endParaRPr lang="cs-CZ"/>
        </a:p>
      </dgm:t>
    </dgm:pt>
    <dgm:pt modelId="{6AC29D6F-A7FB-47BC-AB81-B4A4DD24F9A4}" type="parTrans" cxnId="{89B49544-2645-4E39-BDF4-9A19F3E76499}">
      <dgm:prSet/>
      <dgm:spPr/>
      <dgm:t>
        <a:bodyPr/>
        <a:lstStyle/>
        <a:p>
          <a:endParaRPr lang="cs-CZ"/>
        </a:p>
      </dgm:t>
    </dgm:pt>
    <dgm:pt modelId="{6B11F5E9-B0FB-433E-9178-F2C3F884F4E3}" type="sibTrans" cxnId="{89B49544-2645-4E39-BDF4-9A19F3E76499}">
      <dgm:prSet/>
      <dgm:spPr/>
      <dgm:t>
        <a:bodyPr/>
        <a:lstStyle/>
        <a:p>
          <a:endParaRPr lang="cs-CZ"/>
        </a:p>
      </dgm:t>
    </dgm:pt>
    <dgm:pt modelId="{477C4944-1581-4391-A400-D85B9722F262}" type="pres">
      <dgm:prSet presAssocID="{EC1122CB-3884-49F9-A4D4-A393315063EB}" presName="Name0" presStyleCnt="0">
        <dgm:presLayoutVars>
          <dgm:chMax val="7"/>
          <dgm:dir/>
          <dgm:resizeHandles val="exact"/>
        </dgm:presLayoutVars>
      </dgm:prSet>
      <dgm:spPr/>
    </dgm:pt>
    <dgm:pt modelId="{DAED84D3-6456-4DD9-AD56-E21E23DEE8D9}" type="pres">
      <dgm:prSet presAssocID="{EC1122CB-3884-49F9-A4D4-A393315063EB}" presName="ellipse1" presStyleLbl="vennNode1" presStyleIdx="0" presStyleCnt="4" custScaleX="134999" custScaleY="961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18DE1C-8C47-4D96-968C-18CD6A61774D}" type="pres">
      <dgm:prSet presAssocID="{EC1122CB-3884-49F9-A4D4-A393315063EB}" presName="ellipse2" presStyleLbl="vennNode1" presStyleIdx="1" presStyleCnt="4" custScaleX="1277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942A8-1140-40EF-BE2E-7E4F5C95BBCF}" type="pres">
      <dgm:prSet presAssocID="{EC1122CB-3884-49F9-A4D4-A393315063EB}" presName="ellipse3" presStyleLbl="vennNode1" presStyleIdx="2" presStyleCnt="4" custScaleX="125310" custScaleY="1053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0CEB34-DDDA-48E3-96E2-F64C6DFA0976}" type="pres">
      <dgm:prSet presAssocID="{EC1122CB-3884-49F9-A4D4-A393315063EB}" presName="ellipse4" presStyleLbl="vennNode1" presStyleIdx="3" presStyleCnt="4" custScaleX="134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4BBA4F-66A0-4D87-B8AE-3E57E956D10F}" srcId="{EC1122CB-3884-49F9-A4D4-A393315063EB}" destId="{F5008451-8CF4-4D51-A78B-3FA490E76AE4}" srcOrd="3" destOrd="0" parTransId="{077FF8B0-F59F-4C29-8F5C-20CBE4C2D0D7}" sibTransId="{9A717548-205F-4F72-820E-3E5AD4537A5C}"/>
    <dgm:cxn modelId="{FF547BCA-F813-440F-9F0D-18A8CC64233D}" type="presOf" srcId="{EC1122CB-3884-49F9-A4D4-A393315063EB}" destId="{477C4944-1581-4391-A400-D85B9722F262}" srcOrd="0" destOrd="0" presId="urn:microsoft.com/office/officeart/2005/8/layout/rings+Icon"/>
    <dgm:cxn modelId="{A8E888FC-A8A5-4DC9-91C3-99590A2109A7}" type="presOf" srcId="{F5008451-8CF4-4D51-A78B-3FA490E76AE4}" destId="{570CEB34-DDDA-48E3-96E2-F64C6DFA0976}" srcOrd="0" destOrd="0" presId="urn:microsoft.com/office/officeart/2005/8/layout/rings+Icon"/>
    <dgm:cxn modelId="{627FBAB5-21D7-46EF-A23F-EF362F058FE9}" type="presOf" srcId="{9C1EE6B1-8924-44E8-9448-9289FFC966EC}" destId="{48B942A8-1140-40EF-BE2E-7E4F5C95BBCF}" srcOrd="0" destOrd="0" presId="urn:microsoft.com/office/officeart/2005/8/layout/rings+Icon"/>
    <dgm:cxn modelId="{89B49544-2645-4E39-BDF4-9A19F3E76499}" srcId="{EC1122CB-3884-49F9-A4D4-A393315063EB}" destId="{9C1EE6B1-8924-44E8-9448-9289FFC966EC}" srcOrd="2" destOrd="0" parTransId="{6AC29D6F-A7FB-47BC-AB81-B4A4DD24F9A4}" sibTransId="{6B11F5E9-B0FB-433E-9178-F2C3F884F4E3}"/>
    <dgm:cxn modelId="{3159F24A-AFF2-4582-8C29-84DAF41A2BC4}" srcId="{EC1122CB-3884-49F9-A4D4-A393315063EB}" destId="{82E73B13-D564-4583-8984-9F0C534172A5}" srcOrd="1" destOrd="0" parTransId="{C8A2E1F2-BD8F-40B5-894D-CB42FDDD7768}" sibTransId="{F09E0A90-A01F-47EB-9219-04A09454B921}"/>
    <dgm:cxn modelId="{33A6A221-71E2-4057-AFE0-0B76CE917F52}" srcId="{EC1122CB-3884-49F9-A4D4-A393315063EB}" destId="{1BC56D58-C4B6-4663-B272-58DBB6BB6246}" srcOrd="0" destOrd="0" parTransId="{3456B68F-6C37-4391-AAF5-4C2C353AED78}" sibTransId="{4D48B804-E6FE-4CEC-AF7F-1D93C025C239}"/>
    <dgm:cxn modelId="{EE644FE1-B5B4-4D5F-8905-50FAB5F5C1D1}" type="presOf" srcId="{82E73B13-D564-4583-8984-9F0C534172A5}" destId="{5018DE1C-8C47-4D96-968C-18CD6A61774D}" srcOrd="0" destOrd="0" presId="urn:microsoft.com/office/officeart/2005/8/layout/rings+Icon"/>
    <dgm:cxn modelId="{57D0941C-76BF-4053-B4A7-83C80D107CED}" type="presOf" srcId="{1BC56D58-C4B6-4663-B272-58DBB6BB6246}" destId="{DAED84D3-6456-4DD9-AD56-E21E23DEE8D9}" srcOrd="0" destOrd="0" presId="urn:microsoft.com/office/officeart/2005/8/layout/rings+Icon"/>
    <dgm:cxn modelId="{4B1CE7AA-C01D-4D76-A136-3A47A1FF4FA8}" type="presParOf" srcId="{477C4944-1581-4391-A400-D85B9722F262}" destId="{DAED84D3-6456-4DD9-AD56-E21E23DEE8D9}" srcOrd="0" destOrd="0" presId="urn:microsoft.com/office/officeart/2005/8/layout/rings+Icon"/>
    <dgm:cxn modelId="{49BE8A16-9C20-4839-8C9C-8595A41B18F7}" type="presParOf" srcId="{477C4944-1581-4391-A400-D85B9722F262}" destId="{5018DE1C-8C47-4D96-968C-18CD6A61774D}" srcOrd="1" destOrd="0" presId="urn:microsoft.com/office/officeart/2005/8/layout/rings+Icon"/>
    <dgm:cxn modelId="{0CDCC07F-0643-4ED7-9AE9-1CAA2F4919F9}" type="presParOf" srcId="{477C4944-1581-4391-A400-D85B9722F262}" destId="{48B942A8-1140-40EF-BE2E-7E4F5C95BBCF}" srcOrd="2" destOrd="0" presId="urn:microsoft.com/office/officeart/2005/8/layout/rings+Icon"/>
    <dgm:cxn modelId="{A2BFEDB0-01C2-47D9-9225-63CE7AB9E5BA}" type="presParOf" srcId="{477C4944-1581-4391-A400-D85B9722F262}" destId="{570CEB34-DDDA-48E3-96E2-F64C6DFA0976}" srcOrd="3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err="1" smtClean="0"/>
            <a:t>Mgr.Eva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VY_12_INOVACE_16_ Elán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pro 2. st.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Elán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314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325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514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599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943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0621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1856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7904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185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9793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858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202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60683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1196752"/>
            <a:ext cx="7200800" cy="13511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E</a:t>
            </a:r>
          </a:p>
          <a:p>
            <a:r>
              <a:rPr lang="cs-CZ" sz="7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L</a:t>
            </a:r>
          </a:p>
          <a:p>
            <a:r>
              <a:rPr lang="cs-CZ" sz="7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Á </a:t>
            </a:r>
          </a:p>
          <a:p>
            <a:r>
              <a:rPr lang="cs-CZ" sz="7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N</a:t>
            </a:r>
          </a:p>
          <a:p>
            <a:r>
              <a:rPr lang="cs-CZ" sz="8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8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8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8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8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</a:t>
            </a:r>
            <a:endParaRPr lang="cs-CZ" sz="8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</a:t>
            </a:r>
          </a:p>
          <a:p>
            <a:r>
              <a:rPr lang="cs-CZ" sz="8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88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697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103677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slovenská </a:t>
            </a:r>
          </a:p>
          <a:p>
            <a:r>
              <a:rPr lang="cs-CZ" sz="6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pop-rocková</a:t>
            </a:r>
          </a:p>
          <a:p>
            <a:endParaRPr lang="cs-CZ" sz="6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hudební skupina</a:t>
            </a:r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14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916832"/>
            <a:ext cx="73415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aložena </a:t>
            </a:r>
          </a:p>
          <a:p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r.1968</a:t>
            </a:r>
          </a:p>
          <a:p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„Vašo“ </a:t>
            </a:r>
            <a:r>
              <a:rPr lang="cs-CZ" sz="66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Patejdle</a:t>
            </a:r>
            <a:r>
              <a:rPr lang="cs-CZ" sz="6600" dirty="0" err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6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15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124744"/>
            <a:ext cx="110050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ýrazné</a:t>
            </a:r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osobnosti</a:t>
            </a: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„Jožo“ RÁŽ</a:t>
            </a: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5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zpěv,basová</a:t>
            </a:r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kytara</a:t>
            </a:r>
          </a:p>
          <a:p>
            <a:endParaRPr lang="cs-CZ" sz="5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„Vašo“ PATEJDL</a:t>
            </a:r>
          </a:p>
          <a:p>
            <a:r>
              <a:rPr lang="cs-CZ" sz="5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5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zpěv,klávesy</a:t>
            </a:r>
            <a:endParaRPr lang="cs-CZ" sz="5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2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6485" y="1062895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největší   h i t y</a:t>
            </a:r>
          </a:p>
          <a:p>
            <a:endParaRPr lang="cs-CZ" sz="6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43256911"/>
              </p:ext>
            </p:extLst>
          </p:nvPr>
        </p:nvGraphicFramePr>
        <p:xfrm>
          <a:off x="683568" y="2420888"/>
          <a:ext cx="7416824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355976" y="2924944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Jedenáste</a:t>
            </a:r>
            <a:endParaRPr lang="cs-CZ" sz="2800" dirty="0" smtClean="0">
              <a:solidFill>
                <a:schemeClr val="tx2"/>
              </a:solidFill>
            </a:endParaRPr>
          </a:p>
          <a:p>
            <a:r>
              <a:rPr lang="cs-CZ" sz="2800" dirty="0" err="1" smtClean="0">
                <a:solidFill>
                  <a:schemeClr val="tx2"/>
                </a:solidFill>
              </a:rPr>
              <a:t>prikázanie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74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145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2012-09-12T13:04:27Z</dcterms:modified>
</cp:coreProperties>
</file>