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</p:sldMasterIdLst>
  <p:notesMasterIdLst>
    <p:notesMasterId r:id="rId13"/>
  </p:notesMasterIdLst>
  <p:sldIdLst>
    <p:sldId id="256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VY_12_INOVACE_17_Slovenské skupiny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Slovenské skupiny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st.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A5A7A7-8828-4EBC-9FA5-74F24A4F9D86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F571E904-2474-46A5-B1CF-07EF777B183E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rPr>
            <a:t>Čím to je</a:t>
          </a:r>
          <a:endParaRPr lang="cs-CZ" sz="3200" b="1" dirty="0">
            <a:solidFill>
              <a:schemeClr val="accent1"/>
            </a:solidFill>
            <a:latin typeface="Arial" pitchFamily="34" charset="0"/>
            <a:cs typeface="Arial" pitchFamily="34" charset="0"/>
          </a:endParaRPr>
        </a:p>
      </dgm:t>
    </dgm:pt>
    <dgm:pt modelId="{11916E43-BBE5-4761-969D-EEE1A0CEC5A6}" type="parTrans" cxnId="{CD29F770-85DF-4C38-9ED8-814BDB869B11}">
      <dgm:prSet/>
      <dgm:spPr/>
      <dgm:t>
        <a:bodyPr/>
        <a:lstStyle/>
        <a:p>
          <a:endParaRPr lang="cs-CZ"/>
        </a:p>
      </dgm:t>
    </dgm:pt>
    <dgm:pt modelId="{CF014C6D-BA88-445D-A993-8CE1AE06579B}" type="sibTrans" cxnId="{CD29F770-85DF-4C38-9ED8-814BDB869B11}">
      <dgm:prSet/>
      <dgm:spPr/>
      <dgm:t>
        <a:bodyPr/>
        <a:lstStyle/>
        <a:p>
          <a:endParaRPr lang="cs-CZ"/>
        </a:p>
      </dgm:t>
    </dgm:pt>
    <dgm:pt modelId="{E51EE6C1-FA76-4D9B-A9CC-14CB9FDA4998}">
      <dgm:prSet phldrT="[Text]" custT="1"/>
      <dgm:spPr/>
      <dgm:t>
        <a:bodyPr/>
        <a:lstStyle/>
        <a:p>
          <a:r>
            <a:rPr lang="cs-CZ" sz="2800" b="1" dirty="0" err="1" smtClean="0">
              <a:solidFill>
                <a:schemeClr val="accent1"/>
              </a:solidFill>
              <a:latin typeface="Arial" pitchFamily="34" charset="0"/>
              <a:cs typeface="Arial" pitchFamily="34" charset="0"/>
            </a:rPr>
            <a:t>Slová</a:t>
          </a:r>
          <a:r>
            <a:rPr lang="cs-CZ" sz="28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rPr>
            <a:t> do tmy</a:t>
          </a:r>
          <a:endParaRPr lang="cs-CZ" sz="2800" b="1" dirty="0">
            <a:solidFill>
              <a:schemeClr val="accent1"/>
            </a:solidFill>
            <a:latin typeface="Arial" pitchFamily="34" charset="0"/>
            <a:cs typeface="Arial" pitchFamily="34" charset="0"/>
          </a:endParaRPr>
        </a:p>
      </dgm:t>
    </dgm:pt>
    <dgm:pt modelId="{BD6CB8D5-CC3E-487E-9D45-28AA9CA56D1C}" type="parTrans" cxnId="{493FBA0D-2E19-4FF3-B023-974626053F94}">
      <dgm:prSet/>
      <dgm:spPr/>
      <dgm:t>
        <a:bodyPr/>
        <a:lstStyle/>
        <a:p>
          <a:endParaRPr lang="cs-CZ"/>
        </a:p>
      </dgm:t>
    </dgm:pt>
    <dgm:pt modelId="{AD909105-4C1D-4293-B1E9-EFA340B77C97}" type="sibTrans" cxnId="{493FBA0D-2E19-4FF3-B023-974626053F94}">
      <dgm:prSet/>
      <dgm:spPr/>
      <dgm:t>
        <a:bodyPr/>
        <a:lstStyle/>
        <a:p>
          <a:endParaRPr lang="cs-CZ"/>
        </a:p>
      </dgm:t>
    </dgm:pt>
    <dgm:pt modelId="{889FC9D7-7464-4603-B12C-4177C878B8D2}">
      <dgm:prSet phldrT="[Text]" custT="1"/>
      <dgm:spPr/>
      <dgm:t>
        <a:bodyPr/>
        <a:lstStyle/>
        <a:p>
          <a:r>
            <a:rPr lang="cs-CZ" sz="3200" b="1" dirty="0" err="1" smtClean="0">
              <a:solidFill>
                <a:schemeClr val="accent1"/>
              </a:solidFill>
              <a:latin typeface="Arial" pitchFamily="34" charset="0"/>
              <a:cs typeface="Arial" pitchFamily="34" charset="0"/>
            </a:rPr>
            <a:t>Oslávme</a:t>
          </a:r>
          <a:r>
            <a:rPr lang="cs-CZ" sz="32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rPr>
            <a:t> si život</a:t>
          </a:r>
          <a:endParaRPr lang="cs-CZ" sz="3200" b="1" dirty="0">
            <a:solidFill>
              <a:schemeClr val="accent1"/>
            </a:solidFill>
            <a:latin typeface="Arial" pitchFamily="34" charset="0"/>
            <a:cs typeface="Arial" pitchFamily="34" charset="0"/>
          </a:endParaRPr>
        </a:p>
      </dgm:t>
    </dgm:pt>
    <dgm:pt modelId="{9D3347A6-73ED-40B0-995F-C02135EA8737}" type="parTrans" cxnId="{1C393754-B99F-460E-B738-5C9951A819B0}">
      <dgm:prSet/>
      <dgm:spPr/>
      <dgm:t>
        <a:bodyPr/>
        <a:lstStyle/>
        <a:p>
          <a:endParaRPr lang="cs-CZ"/>
        </a:p>
      </dgm:t>
    </dgm:pt>
    <dgm:pt modelId="{4C400D3A-D178-409E-A11A-07770A7D6434}" type="sibTrans" cxnId="{1C393754-B99F-460E-B738-5C9951A819B0}">
      <dgm:prSet/>
      <dgm:spPr/>
      <dgm:t>
        <a:bodyPr/>
        <a:lstStyle/>
        <a:p>
          <a:endParaRPr lang="cs-CZ"/>
        </a:p>
      </dgm:t>
    </dgm:pt>
    <dgm:pt modelId="{8078D5D0-B1F0-4557-AAE4-FD78443A9954}" type="pres">
      <dgm:prSet presAssocID="{0EA5A7A7-8828-4EBC-9FA5-74F24A4F9D86}" presName="compositeShape" presStyleCnt="0">
        <dgm:presLayoutVars>
          <dgm:dir/>
          <dgm:resizeHandles/>
        </dgm:presLayoutVars>
      </dgm:prSet>
      <dgm:spPr/>
    </dgm:pt>
    <dgm:pt modelId="{A7F9F348-2BB9-452C-B30E-C6C1371BAA18}" type="pres">
      <dgm:prSet presAssocID="{0EA5A7A7-8828-4EBC-9FA5-74F24A4F9D86}" presName="pyramid" presStyleLbl="node1" presStyleIdx="0" presStyleCnt="1" custLinFactNeighborX="493" custLinFactNeighborY="-1384"/>
      <dgm:spPr/>
    </dgm:pt>
    <dgm:pt modelId="{9112E503-8D9F-497A-85D0-1961BC1F7280}" type="pres">
      <dgm:prSet presAssocID="{0EA5A7A7-8828-4EBC-9FA5-74F24A4F9D86}" presName="theList" presStyleCnt="0"/>
      <dgm:spPr/>
    </dgm:pt>
    <dgm:pt modelId="{69C2A6A6-B70A-45B6-9DFE-E685EF785F4C}" type="pres">
      <dgm:prSet presAssocID="{F571E904-2474-46A5-B1CF-07EF777B183E}" presName="aNode" presStyleLbl="fgAcc1" presStyleIdx="0" presStyleCnt="3" custScaleX="1302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8FC759-9708-431E-97E9-1F0C11152645}" type="pres">
      <dgm:prSet presAssocID="{F571E904-2474-46A5-B1CF-07EF777B183E}" presName="aSpace" presStyleCnt="0"/>
      <dgm:spPr/>
    </dgm:pt>
    <dgm:pt modelId="{C36DDF19-47B5-4845-9F1D-0465CC1DF77D}" type="pres">
      <dgm:prSet presAssocID="{E51EE6C1-FA76-4D9B-A9CC-14CB9FDA4998}" presName="aNode" presStyleLbl="fgAcc1" presStyleIdx="1" presStyleCnt="3" custScaleX="139919" custScaleY="1322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A8EE5C-107D-4E3A-92A6-E58B4A592F2E}" type="pres">
      <dgm:prSet presAssocID="{E51EE6C1-FA76-4D9B-A9CC-14CB9FDA4998}" presName="aSpace" presStyleCnt="0"/>
      <dgm:spPr/>
    </dgm:pt>
    <dgm:pt modelId="{0E2A3567-8107-4AE3-A883-CE7E00E6A0C2}" type="pres">
      <dgm:prSet presAssocID="{889FC9D7-7464-4603-B12C-4177C878B8D2}" presName="aNode" presStyleLbl="fgAcc1" presStyleIdx="2" presStyleCnt="3" custScaleX="173701" custScaleY="1325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C812C-A1B9-42D9-B7B1-6E3BFDC029F8}" type="pres">
      <dgm:prSet presAssocID="{889FC9D7-7464-4603-B12C-4177C878B8D2}" presName="aSpace" presStyleCnt="0"/>
      <dgm:spPr/>
    </dgm:pt>
  </dgm:ptLst>
  <dgm:cxnLst>
    <dgm:cxn modelId="{1C393754-B99F-460E-B738-5C9951A819B0}" srcId="{0EA5A7A7-8828-4EBC-9FA5-74F24A4F9D86}" destId="{889FC9D7-7464-4603-B12C-4177C878B8D2}" srcOrd="2" destOrd="0" parTransId="{9D3347A6-73ED-40B0-995F-C02135EA8737}" sibTransId="{4C400D3A-D178-409E-A11A-07770A7D6434}"/>
    <dgm:cxn modelId="{493FBA0D-2E19-4FF3-B023-974626053F94}" srcId="{0EA5A7A7-8828-4EBC-9FA5-74F24A4F9D86}" destId="{E51EE6C1-FA76-4D9B-A9CC-14CB9FDA4998}" srcOrd="1" destOrd="0" parTransId="{BD6CB8D5-CC3E-487E-9D45-28AA9CA56D1C}" sibTransId="{AD909105-4C1D-4293-B1E9-EFA340B77C97}"/>
    <dgm:cxn modelId="{04C152F0-9A01-4433-B542-FF51C0BF0651}" type="presOf" srcId="{0EA5A7A7-8828-4EBC-9FA5-74F24A4F9D86}" destId="{8078D5D0-B1F0-4557-AAE4-FD78443A9954}" srcOrd="0" destOrd="0" presId="urn:microsoft.com/office/officeart/2005/8/layout/pyramid2"/>
    <dgm:cxn modelId="{BFCE5A71-C152-4D3B-8788-23E7E887814D}" type="presOf" srcId="{889FC9D7-7464-4603-B12C-4177C878B8D2}" destId="{0E2A3567-8107-4AE3-A883-CE7E00E6A0C2}" srcOrd="0" destOrd="0" presId="urn:microsoft.com/office/officeart/2005/8/layout/pyramid2"/>
    <dgm:cxn modelId="{C564E396-140E-4562-8B16-8DAB336409CE}" type="presOf" srcId="{F571E904-2474-46A5-B1CF-07EF777B183E}" destId="{69C2A6A6-B70A-45B6-9DFE-E685EF785F4C}" srcOrd="0" destOrd="0" presId="urn:microsoft.com/office/officeart/2005/8/layout/pyramid2"/>
    <dgm:cxn modelId="{2B721A02-281D-4C15-B78F-A822955F1C2E}" type="presOf" srcId="{E51EE6C1-FA76-4D9B-A9CC-14CB9FDA4998}" destId="{C36DDF19-47B5-4845-9F1D-0465CC1DF77D}" srcOrd="0" destOrd="0" presId="urn:microsoft.com/office/officeart/2005/8/layout/pyramid2"/>
    <dgm:cxn modelId="{CD29F770-85DF-4C38-9ED8-814BDB869B11}" srcId="{0EA5A7A7-8828-4EBC-9FA5-74F24A4F9D86}" destId="{F571E904-2474-46A5-B1CF-07EF777B183E}" srcOrd="0" destOrd="0" parTransId="{11916E43-BBE5-4761-969D-EEE1A0CEC5A6}" sibTransId="{CF014C6D-BA88-445D-A993-8CE1AE06579B}"/>
    <dgm:cxn modelId="{B22ABD26-B921-457E-802C-E892BAF70E18}" type="presParOf" srcId="{8078D5D0-B1F0-4557-AAE4-FD78443A9954}" destId="{A7F9F348-2BB9-452C-B30E-C6C1371BAA18}" srcOrd="0" destOrd="0" presId="urn:microsoft.com/office/officeart/2005/8/layout/pyramid2"/>
    <dgm:cxn modelId="{B8D60B72-118D-4FF6-87DA-4AB79B7C3B19}" type="presParOf" srcId="{8078D5D0-B1F0-4557-AAE4-FD78443A9954}" destId="{9112E503-8D9F-497A-85D0-1961BC1F7280}" srcOrd="1" destOrd="0" presId="urn:microsoft.com/office/officeart/2005/8/layout/pyramid2"/>
    <dgm:cxn modelId="{CBDFB36A-C7FA-4E46-B1DF-C4A0C0930B02}" type="presParOf" srcId="{9112E503-8D9F-497A-85D0-1961BC1F7280}" destId="{69C2A6A6-B70A-45B6-9DFE-E685EF785F4C}" srcOrd="0" destOrd="0" presId="urn:microsoft.com/office/officeart/2005/8/layout/pyramid2"/>
    <dgm:cxn modelId="{E606F806-6D8A-4945-9397-DD0F4C3E19EA}" type="presParOf" srcId="{9112E503-8D9F-497A-85D0-1961BC1F7280}" destId="{128FC759-9708-431E-97E9-1F0C11152645}" srcOrd="1" destOrd="0" presId="urn:microsoft.com/office/officeart/2005/8/layout/pyramid2"/>
    <dgm:cxn modelId="{9B27DB9D-21F2-450F-A77A-0721EB776C64}" type="presParOf" srcId="{9112E503-8D9F-497A-85D0-1961BC1F7280}" destId="{C36DDF19-47B5-4845-9F1D-0465CC1DF77D}" srcOrd="2" destOrd="0" presId="urn:microsoft.com/office/officeart/2005/8/layout/pyramid2"/>
    <dgm:cxn modelId="{B7A17085-4713-4661-9FC0-D13EDA4EE105}" type="presParOf" srcId="{9112E503-8D9F-497A-85D0-1961BC1F7280}" destId="{A6A8EE5C-107D-4E3A-92A6-E58B4A592F2E}" srcOrd="3" destOrd="0" presId="urn:microsoft.com/office/officeart/2005/8/layout/pyramid2"/>
    <dgm:cxn modelId="{FF1ED12E-3801-4F24-B141-0167FA98187A}" type="presParOf" srcId="{9112E503-8D9F-497A-85D0-1961BC1F7280}" destId="{0E2A3567-8107-4AE3-A883-CE7E00E6A0C2}" srcOrd="4" destOrd="0" presId="urn:microsoft.com/office/officeart/2005/8/layout/pyramid2"/>
    <dgm:cxn modelId="{AE9014AA-8C11-40EA-809B-D543DDA792AD}" type="presParOf" srcId="{9112E503-8D9F-497A-85D0-1961BC1F7280}" destId="{A03C812C-A1B9-42D9-B7B1-6E3BFDC029F8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VY_12_INOVACE_17_Slovenské skupiny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st.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Slovenské skupiny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7F9F348-2BB9-452C-B30E-C6C1371BAA18}">
      <dsp:nvSpPr>
        <dsp:cNvPr id="0" name=""/>
        <dsp:cNvSpPr/>
      </dsp:nvSpPr>
      <dsp:spPr>
        <a:xfrm>
          <a:off x="244514" y="0"/>
          <a:ext cx="4064000" cy="4064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C2A6A6-B70A-45B6-9DFE-E685EF785F4C}">
      <dsp:nvSpPr>
        <dsp:cNvPr id="0" name=""/>
        <dsp:cNvSpPr/>
      </dsp:nvSpPr>
      <dsp:spPr>
        <a:xfrm>
          <a:off x="1856976" y="406588"/>
          <a:ext cx="3440604" cy="80803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rPr>
            <a:t>Čím to je</a:t>
          </a:r>
          <a:endParaRPr lang="cs-CZ" sz="3200" b="1" kern="1200" dirty="0">
            <a:solidFill>
              <a:schemeClr val="accent1"/>
            </a:solidFill>
            <a:latin typeface="Arial" pitchFamily="34" charset="0"/>
            <a:cs typeface="Arial" pitchFamily="34" charset="0"/>
          </a:endParaRPr>
        </a:p>
      </dsp:txBody>
      <dsp:txXfrm>
        <a:off x="1856976" y="406588"/>
        <a:ext cx="3440604" cy="808037"/>
      </dsp:txXfrm>
    </dsp:sp>
    <dsp:sp modelId="{C36DDF19-47B5-4845-9F1D-0465CC1DF77D}">
      <dsp:nvSpPr>
        <dsp:cNvPr id="0" name=""/>
        <dsp:cNvSpPr/>
      </dsp:nvSpPr>
      <dsp:spPr>
        <a:xfrm>
          <a:off x="1729228" y="1315630"/>
          <a:ext cx="3696100" cy="10687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>
              <a:solidFill>
                <a:schemeClr val="accent1"/>
              </a:solidFill>
              <a:latin typeface="Arial" pitchFamily="34" charset="0"/>
              <a:cs typeface="Arial" pitchFamily="34" charset="0"/>
            </a:rPr>
            <a:t>Slová</a:t>
          </a:r>
          <a:r>
            <a:rPr lang="cs-CZ" sz="2800" b="1" kern="12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rPr>
            <a:t> do tmy</a:t>
          </a:r>
          <a:endParaRPr lang="cs-CZ" sz="2800" b="1" kern="1200" dirty="0">
            <a:solidFill>
              <a:schemeClr val="accent1"/>
            </a:solidFill>
            <a:latin typeface="Arial" pitchFamily="34" charset="0"/>
            <a:cs typeface="Arial" pitchFamily="34" charset="0"/>
          </a:endParaRPr>
        </a:p>
      </dsp:txBody>
      <dsp:txXfrm>
        <a:off x="1729228" y="1315630"/>
        <a:ext cx="3696100" cy="1068718"/>
      </dsp:txXfrm>
    </dsp:sp>
    <dsp:sp modelId="{0E2A3567-8107-4AE3-A883-CE7E00E6A0C2}">
      <dsp:nvSpPr>
        <dsp:cNvPr id="0" name=""/>
        <dsp:cNvSpPr/>
      </dsp:nvSpPr>
      <dsp:spPr>
        <a:xfrm>
          <a:off x="1283035" y="2485353"/>
          <a:ext cx="4588485" cy="107105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accent1"/>
              </a:solidFill>
              <a:latin typeface="Arial" pitchFamily="34" charset="0"/>
              <a:cs typeface="Arial" pitchFamily="34" charset="0"/>
            </a:rPr>
            <a:t>Oslávme</a:t>
          </a:r>
          <a:r>
            <a:rPr lang="cs-CZ" sz="3200" b="1" kern="12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rPr>
            <a:t> si život</a:t>
          </a:r>
          <a:endParaRPr lang="cs-CZ" sz="3200" b="1" kern="1200" dirty="0">
            <a:solidFill>
              <a:schemeClr val="accent1"/>
            </a:solidFill>
            <a:latin typeface="Arial" pitchFamily="34" charset="0"/>
            <a:cs typeface="Arial" pitchFamily="34" charset="0"/>
          </a:endParaRPr>
        </a:p>
      </dsp:txBody>
      <dsp:txXfrm>
        <a:off x="1283035" y="2485353"/>
        <a:ext cx="4588485" cy="1071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05466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300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56333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98047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831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71850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73569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05983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61486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11387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798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373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770699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0055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7425253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slovenské skupiny</a:t>
            </a:r>
          </a:p>
          <a:p>
            <a:endParaRPr lang="cs-CZ" sz="54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6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NO   NAME</a:t>
            </a:r>
          </a:p>
          <a:p>
            <a:endParaRPr lang="cs-CZ" sz="54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TEAM</a:t>
            </a:r>
            <a:endParaRPr lang="cs-CZ" sz="66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232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28092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6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 O    N A M E</a:t>
            </a:r>
          </a:p>
          <a:p>
            <a:endParaRPr lang="cs-CZ" sz="66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pop-rocková skupina</a:t>
            </a:r>
          </a:p>
          <a:p>
            <a:r>
              <a:rPr lang="cs-CZ" sz="60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založená r. 1996      </a:t>
            </a:r>
          </a:p>
          <a:p>
            <a:r>
              <a:rPr lang="cs-CZ" sz="60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v Košicích</a:t>
            </a:r>
            <a:endParaRPr lang="cs-CZ" sz="60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4158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712968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 l e n o v é</a:t>
            </a:r>
          </a:p>
          <a:p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Igor </a:t>
            </a:r>
            <a:r>
              <a:rPr lang="cs-CZ" sz="60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TIMKO</a:t>
            </a:r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– zpěv</a:t>
            </a:r>
          </a:p>
          <a:p>
            <a:endParaRPr lang="cs-CZ" sz="54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Ivan </a:t>
            </a:r>
            <a:r>
              <a:rPr lang="cs-CZ" sz="60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TIMKO</a:t>
            </a:r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– bicí a zpěv</a:t>
            </a:r>
          </a:p>
          <a:p>
            <a:endParaRPr lang="cs-CZ" sz="54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D. </a:t>
            </a:r>
            <a:r>
              <a:rPr lang="cs-CZ" sz="60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TIMKO</a:t>
            </a:r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– kytara a zpěv</a:t>
            </a:r>
          </a:p>
          <a:p>
            <a:endParaRPr lang="cs-CZ" sz="54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9" name="Picture 5" descr="C:\Users\Konopová\AppData\Local\Microsoft\Windows\Temporary Internet Files\Content.IE5\20CVINOI\MC9004412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43015">
            <a:off x="4339927" y="5700973"/>
            <a:ext cx="1337323" cy="113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0313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56895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Roman TIMKO </a:t>
            </a:r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– kytara </a:t>
            </a:r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a </a:t>
            </a:r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zpěv</a:t>
            </a:r>
          </a:p>
          <a:p>
            <a:r>
              <a:rPr lang="cs-CZ" sz="60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Vilo GUTRAY </a:t>
            </a:r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– basová kytara</a:t>
            </a:r>
          </a:p>
          <a:p>
            <a:r>
              <a:rPr lang="cs-CZ" sz="6000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Zoli</a:t>
            </a:r>
            <a:r>
              <a:rPr lang="cs-CZ" sz="60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SALLAI </a:t>
            </a:r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– klávesy </a:t>
            </a:r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a </a:t>
            </a:r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zpěv</a:t>
            </a:r>
            <a:endParaRPr lang="cs-CZ" sz="54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2753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73448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Úspěšné desky</a:t>
            </a:r>
          </a:p>
          <a:p>
            <a:endParaRPr lang="cs-CZ" sz="60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35954002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78130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372501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sz="7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 E A M</a:t>
            </a:r>
          </a:p>
          <a:p>
            <a:endParaRPr lang="cs-CZ" sz="66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slovenská rocková</a:t>
            </a:r>
          </a:p>
          <a:p>
            <a:r>
              <a:rPr lang="cs-CZ" sz="66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skupina</a:t>
            </a:r>
          </a:p>
          <a:p>
            <a:endParaRPr lang="cs-CZ" sz="60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9506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332656"/>
            <a:ext cx="720080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54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založená v 80.letech</a:t>
            </a:r>
          </a:p>
          <a:p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20.století</a:t>
            </a:r>
          </a:p>
          <a:p>
            <a:endParaRPr lang="cs-CZ" sz="54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výrazná osobnost </a:t>
            </a:r>
          </a:p>
          <a:p>
            <a:r>
              <a:rPr lang="cs-CZ" sz="60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Pavol </a:t>
            </a:r>
            <a:r>
              <a:rPr lang="cs-CZ" sz="6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HABERA</a:t>
            </a:r>
          </a:p>
          <a:p>
            <a:endParaRPr lang="cs-CZ" sz="54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49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6493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268</TotalTime>
  <Words>184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36</cp:revision>
  <dcterms:created xsi:type="dcterms:W3CDTF">2011-08-21T15:31:45Z</dcterms:created>
  <dcterms:modified xsi:type="dcterms:W3CDTF">2013-02-27T20:33:50Z</dcterms:modified>
</cp:coreProperties>
</file>