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3"/>
  </p:notesMasterIdLst>
  <p:sldIdLst>
    <p:sldId id="256" r:id="rId3"/>
    <p:sldId id="265" r:id="rId4"/>
    <p:sldId id="257" r:id="rId5"/>
    <p:sldId id="260" r:id="rId6"/>
    <p:sldId id="258" r:id="rId7"/>
    <p:sldId id="259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VY_12_INOVACE_18_Vánoční koledy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Vánoční koledy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VY_12_INOVACE_18_Vánoční koledy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Vánoční koledy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4370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5788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39606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6503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8588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4754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09121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5415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08109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4688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47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539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2778508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9.ročník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005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9"/>
            <a:ext cx="8352928" cy="114800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88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8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Í</a:t>
            </a:r>
            <a:endParaRPr lang="cs-CZ" sz="8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8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6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O </a:t>
            </a:r>
            <a:r>
              <a:rPr lang="cs-CZ" sz="8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8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8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8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Y</a:t>
            </a:r>
            <a:endParaRPr lang="cs-CZ" sz="88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</a:t>
            </a:r>
          </a:p>
          <a:p>
            <a:endParaRPr lang="cs-CZ" sz="66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sz="6600" b="1" dirty="0" smtClean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6600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2905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20688"/>
            <a:ext cx="9790777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O L E D A</a:t>
            </a:r>
          </a:p>
          <a:p>
            <a:endParaRPr lang="cs-CZ" sz="6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íseň s vánoční tematikou,</a:t>
            </a:r>
          </a:p>
          <a:p>
            <a:r>
              <a:rPr lang="cs-CZ" sz="5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ůvodně i s náboženským</a:t>
            </a:r>
          </a:p>
          <a:p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obsahem</a:t>
            </a:r>
          </a:p>
          <a:p>
            <a:endParaRPr lang="cs-CZ" sz="60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55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55679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268760"/>
            <a:ext cx="18473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5400" b="1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sz="5400" b="1" dirty="0">
              <a:solidFill>
                <a:schemeClr val="accent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620688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60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vznik vánočních koled</a:t>
            </a:r>
          </a:p>
          <a:p>
            <a:endParaRPr lang="cs-CZ" sz="60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 13.století</a:t>
            </a:r>
            <a:endParaRPr lang="cs-CZ" sz="60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onopová\AppData\Local\Microsoft\Windows\Temporary Internet Files\Content.IE5\S7687CZ2\MC9004108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9616">
            <a:off x="4613408" y="3539829"/>
            <a:ext cx="4203671" cy="2472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485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732856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utor první koledy</a:t>
            </a:r>
          </a:p>
          <a:p>
            <a:endParaRPr lang="cs-CZ" sz="5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vatý František </a:t>
            </a:r>
          </a:p>
          <a:p>
            <a:r>
              <a:rPr lang="cs-CZ" sz="5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Assisi </a:t>
            </a:r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(1181-1226)</a:t>
            </a:r>
            <a:endParaRPr lang="cs-CZ" sz="54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069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905588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námět a význam</a:t>
            </a:r>
          </a:p>
          <a:p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koled</a:t>
            </a:r>
          </a:p>
          <a:p>
            <a:endParaRPr lang="cs-CZ" sz="66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slava narození Spasitele</a:t>
            </a:r>
            <a:endParaRPr lang="cs-CZ" sz="54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431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8497535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16.a17.století</a:t>
            </a:r>
          </a:p>
          <a:p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tisk českých 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kancionálů</a:t>
            </a:r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(zpěvníky),v nich písně věnovány vánočním dnům</a:t>
            </a:r>
          </a:p>
          <a:p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54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např.</a:t>
            </a:r>
            <a:r>
              <a:rPr lang="cs-CZ" sz="54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Narodil</a:t>
            </a:r>
            <a:r>
              <a:rPr lang="cs-CZ" sz="54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se Kristus Pán</a:t>
            </a:r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54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006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52736"/>
            <a:ext cx="904601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6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Adam  Michna</a:t>
            </a:r>
          </a:p>
          <a:p>
            <a:r>
              <a:rPr lang="cs-CZ" sz="54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 Otradovic</a:t>
            </a: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nejznámější jeho </a:t>
            </a:r>
          </a:p>
          <a:p>
            <a:r>
              <a:rPr lang="cs-CZ" sz="6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0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vánoční píseň </a:t>
            </a:r>
          </a:p>
          <a:p>
            <a:r>
              <a:rPr lang="cs-CZ" sz="600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b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Chtíc,aby</a:t>
            </a: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spal</a:t>
            </a:r>
          </a:p>
        </p:txBody>
      </p:sp>
    </p:spTree>
    <p:extLst>
      <p:ext uri="{BB962C8B-B14F-4D97-AF65-F5344CB8AC3E}">
        <p14:creationId xmlns:p14="http://schemas.microsoft.com/office/powerpoint/2010/main" val="356831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49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</TotalTime>
  <Words>180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Winter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37</cp:revision>
  <dcterms:created xsi:type="dcterms:W3CDTF">2011-08-21T15:31:45Z</dcterms:created>
  <dcterms:modified xsi:type="dcterms:W3CDTF">2012-09-12T13:09:11Z</dcterms:modified>
</cp:coreProperties>
</file>