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2"/>
  </p:notesMasterIdLst>
  <p:sldIdLst>
    <p:sldId id="256" r:id="rId3"/>
    <p:sldId id="264" r:id="rId4"/>
    <p:sldId id="257" r:id="rId5"/>
    <p:sldId id="260" r:id="rId6"/>
    <p:sldId id="258" r:id="rId7"/>
    <p:sldId id="259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VY_12_INOVACE_19_Opera v baroku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Opera v baroku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DD12A6-B094-486B-9013-3CCFBF20CC80}" type="doc">
      <dgm:prSet loTypeId="urn:microsoft.com/office/officeart/2005/8/layout/rings+Icon" loCatId="relationship" qsTypeId="urn:microsoft.com/office/officeart/2005/8/quickstyle/3d3" qsCatId="3D" csTypeId="urn:microsoft.com/office/officeart/2005/8/colors/accent1_2" csCatId="accent1" phldr="1"/>
      <dgm:spPr/>
    </dgm:pt>
    <dgm:pt modelId="{6FC50DEC-601F-47E4-8789-5EB812D1881C}">
      <dgm:prSet phldrT="[Text]" custT="1"/>
      <dgm:spPr/>
      <dgm:t>
        <a:bodyPr/>
        <a:lstStyle/>
        <a:p>
          <a:r>
            <a:rPr lang="cs-CZ" sz="4400" b="1" smtClean="0">
              <a:latin typeface="Arial" pitchFamily="34" charset="0"/>
              <a:cs typeface="Arial" pitchFamily="34" charset="0"/>
            </a:rPr>
            <a:t>Ariadna</a:t>
          </a:r>
          <a:endParaRPr lang="cs-CZ" sz="4400" b="1" dirty="0">
            <a:latin typeface="Arial" pitchFamily="34" charset="0"/>
            <a:cs typeface="Arial" pitchFamily="34" charset="0"/>
          </a:endParaRPr>
        </a:p>
      </dgm:t>
    </dgm:pt>
    <dgm:pt modelId="{72366478-041B-4203-978B-A46388E9EA16}" type="parTrans" cxnId="{CA7504B9-2114-4381-B41C-268D0A21D4D1}">
      <dgm:prSet/>
      <dgm:spPr/>
      <dgm:t>
        <a:bodyPr/>
        <a:lstStyle/>
        <a:p>
          <a:endParaRPr lang="cs-CZ"/>
        </a:p>
      </dgm:t>
    </dgm:pt>
    <dgm:pt modelId="{7828EEB5-D255-4F81-A9A1-117102068771}" type="sibTrans" cxnId="{CA7504B9-2114-4381-B41C-268D0A21D4D1}">
      <dgm:prSet/>
      <dgm:spPr/>
      <dgm:t>
        <a:bodyPr/>
        <a:lstStyle/>
        <a:p>
          <a:endParaRPr lang="cs-CZ"/>
        </a:p>
      </dgm:t>
    </dgm:pt>
    <dgm:pt modelId="{F82BF7E9-F00A-400E-ADC1-13C06478CA0F}">
      <dgm:prSet phldrT="[Text]" custT="1"/>
      <dgm:spPr/>
      <dgm:t>
        <a:bodyPr/>
        <a:lstStyle/>
        <a:p>
          <a:r>
            <a:rPr lang="cs-CZ" sz="4400" b="1" smtClean="0">
              <a:latin typeface="Arial" pitchFamily="34" charset="0"/>
              <a:cs typeface="Arial" pitchFamily="34" charset="0"/>
            </a:rPr>
            <a:t>Orfeus</a:t>
          </a:r>
          <a:endParaRPr lang="cs-CZ" sz="4400" b="1" dirty="0">
            <a:latin typeface="Arial" pitchFamily="34" charset="0"/>
            <a:cs typeface="Arial" pitchFamily="34" charset="0"/>
          </a:endParaRPr>
        </a:p>
      </dgm:t>
    </dgm:pt>
    <dgm:pt modelId="{2C1D0C29-94E4-488D-B5B9-96F417D782DA}" type="parTrans" cxnId="{699FE126-B4EF-43AC-B6C0-A41751C4B19F}">
      <dgm:prSet/>
      <dgm:spPr/>
      <dgm:t>
        <a:bodyPr/>
        <a:lstStyle/>
        <a:p>
          <a:endParaRPr lang="cs-CZ"/>
        </a:p>
      </dgm:t>
    </dgm:pt>
    <dgm:pt modelId="{E39D5201-8585-46B4-97A0-9FBD61F74D60}" type="sibTrans" cxnId="{699FE126-B4EF-43AC-B6C0-A41751C4B19F}">
      <dgm:prSet/>
      <dgm:spPr/>
      <dgm:t>
        <a:bodyPr/>
        <a:lstStyle/>
        <a:p>
          <a:endParaRPr lang="cs-CZ"/>
        </a:p>
      </dgm:t>
    </dgm:pt>
    <dgm:pt modelId="{B33C0A38-9C03-4497-BC71-8F6FB11BB663}" type="pres">
      <dgm:prSet presAssocID="{22DD12A6-B094-486B-9013-3CCFBF20CC80}" presName="Name0" presStyleCnt="0">
        <dgm:presLayoutVars>
          <dgm:chMax val="7"/>
          <dgm:dir/>
          <dgm:resizeHandles val="exact"/>
        </dgm:presLayoutVars>
      </dgm:prSet>
      <dgm:spPr/>
    </dgm:pt>
    <dgm:pt modelId="{4837E546-7261-46DF-BCE1-E22A80AF488D}" type="pres">
      <dgm:prSet presAssocID="{22DD12A6-B094-486B-9013-3CCFBF20CC80}" presName="ellipse1" presStyleLbl="vennNode1" presStyleIdx="0" presStyleCnt="2" custScaleX="179009" custScaleY="116159" custLinFactNeighborX="-46711" custLinFactNeighborY="-6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33D49-32D8-4E70-A80B-8683CEFECD32}" type="pres">
      <dgm:prSet presAssocID="{22DD12A6-B094-486B-9013-3CCFBF20CC80}" presName="ellipse2" presStyleLbl="vennNode1" presStyleIdx="1" presStyleCnt="2" custScaleX="189668" custScaleY="96402" custLinFactNeighborX="26882" custLinFactNeighborY="-290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7504B9-2114-4381-B41C-268D0A21D4D1}" srcId="{22DD12A6-B094-486B-9013-3CCFBF20CC80}" destId="{6FC50DEC-601F-47E4-8789-5EB812D1881C}" srcOrd="0" destOrd="0" parTransId="{72366478-041B-4203-978B-A46388E9EA16}" sibTransId="{7828EEB5-D255-4F81-A9A1-117102068771}"/>
    <dgm:cxn modelId="{1826F49E-930C-436C-A610-9BD0950DB32A}" type="presOf" srcId="{22DD12A6-B094-486B-9013-3CCFBF20CC80}" destId="{B33C0A38-9C03-4497-BC71-8F6FB11BB663}" srcOrd="0" destOrd="0" presId="urn:microsoft.com/office/officeart/2005/8/layout/rings+Icon"/>
    <dgm:cxn modelId="{699FE126-B4EF-43AC-B6C0-A41751C4B19F}" srcId="{22DD12A6-B094-486B-9013-3CCFBF20CC80}" destId="{F82BF7E9-F00A-400E-ADC1-13C06478CA0F}" srcOrd="1" destOrd="0" parTransId="{2C1D0C29-94E4-488D-B5B9-96F417D782DA}" sibTransId="{E39D5201-8585-46B4-97A0-9FBD61F74D60}"/>
    <dgm:cxn modelId="{78299B08-EB56-4EEA-AD34-4424F54E3020}" type="presOf" srcId="{6FC50DEC-601F-47E4-8789-5EB812D1881C}" destId="{4837E546-7261-46DF-BCE1-E22A80AF488D}" srcOrd="0" destOrd="0" presId="urn:microsoft.com/office/officeart/2005/8/layout/rings+Icon"/>
    <dgm:cxn modelId="{7A492E4F-7F05-42D7-95F1-0E37DAB9F8C2}" type="presOf" srcId="{F82BF7E9-F00A-400E-ADC1-13C06478CA0F}" destId="{7F333D49-32D8-4E70-A80B-8683CEFECD32}" srcOrd="0" destOrd="0" presId="urn:microsoft.com/office/officeart/2005/8/layout/rings+Icon"/>
    <dgm:cxn modelId="{9FB54B6B-EB82-4877-8574-C74DEC448271}" type="presParOf" srcId="{B33C0A38-9C03-4497-BC71-8F6FB11BB663}" destId="{4837E546-7261-46DF-BCE1-E22A80AF488D}" srcOrd="0" destOrd="0" presId="urn:microsoft.com/office/officeart/2005/8/layout/rings+Icon"/>
    <dgm:cxn modelId="{9D15DBA5-40C4-47CE-A235-C2BF9DFA7537}" type="presParOf" srcId="{B33C0A38-9C03-4497-BC71-8F6FB11BB663}" destId="{7F333D49-32D8-4E70-A80B-8683CEFECD32}" srcOrd="1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VY_12_INOVACE_19_Opera v baroku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Opera v baroku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712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5522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061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3905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6985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9048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7018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0944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6707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3035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238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64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9116410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9.ročník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005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332656"/>
            <a:ext cx="75608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8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O P E R A </a:t>
            </a:r>
          </a:p>
          <a:p>
            <a:endParaRPr lang="cs-CZ" sz="6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v baroku</a:t>
            </a:r>
          </a:p>
        </p:txBody>
      </p:sp>
    </p:spTree>
    <p:extLst>
      <p:ext uri="{BB962C8B-B14F-4D97-AF65-F5344CB8AC3E}">
        <p14:creationId xmlns:p14="http://schemas.microsoft.com/office/powerpoint/2010/main" val="2348623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14798"/>
            <a:ext cx="979250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OPERA </a:t>
            </a:r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 baroku</a:t>
            </a:r>
            <a:endParaRPr lang="cs-CZ" sz="60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ólový zpěv jednotlivých</a:t>
            </a:r>
          </a:p>
          <a:p>
            <a:r>
              <a:rPr lang="cs-CZ" sz="6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ostav divadelní hry </a:t>
            </a:r>
          </a:p>
          <a:p>
            <a:r>
              <a:rPr lang="cs-CZ" sz="6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oprovázen hrou akordů</a:t>
            </a:r>
          </a:p>
          <a:p>
            <a:endParaRPr lang="cs-CZ" sz="6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9229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8002412" cy="10433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7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 Z N I K</a:t>
            </a:r>
          </a:p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přelom 16.-17.století</a:t>
            </a:r>
          </a:p>
          <a:p>
            <a:endParaRPr lang="cs-CZ" sz="6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v Itálii</a:t>
            </a:r>
          </a:p>
          <a:p>
            <a:endParaRPr lang="cs-CZ" sz="6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6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MP6JBCCM\MC900433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17258">
            <a:off x="6588224" y="3720502"/>
            <a:ext cx="1860176" cy="251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9986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727280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1.operní divadlo</a:t>
            </a:r>
          </a:p>
          <a:p>
            <a:endParaRPr lang="cs-CZ" sz="6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v Benátkách</a:t>
            </a:r>
          </a:p>
          <a:p>
            <a:endParaRPr lang="cs-CZ" sz="6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1637</a:t>
            </a:r>
          </a:p>
          <a:p>
            <a:endParaRPr lang="cs-CZ" sz="6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2" name="Picture 8" descr="C:\Users\Konopová\AppData\Local\Microsoft\Windows\Temporary Internet Files\Content.IE5\S4OB955E\MP9004032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6053">
            <a:off x="5122061" y="3893131"/>
            <a:ext cx="2994692" cy="1995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799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9362902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Claudio </a:t>
            </a: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MONTEVERDI</a:t>
            </a:r>
          </a:p>
          <a:p>
            <a:endParaRPr lang="cs-CZ" sz="60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(1567 -1643)</a:t>
            </a:r>
          </a:p>
          <a:p>
            <a:endParaRPr lang="cs-CZ" sz="6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talský hudební skladatel</a:t>
            </a:r>
          </a:p>
          <a:p>
            <a:endParaRPr lang="cs-CZ" sz="6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2872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836712"/>
            <a:ext cx="405906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 P E R Y</a:t>
            </a:r>
            <a:endParaRPr lang="cs-CZ" sz="66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031491890"/>
              </p:ext>
            </p:extLst>
          </p:nvPr>
        </p:nvGraphicFramePr>
        <p:xfrm>
          <a:off x="1331640" y="2276872"/>
          <a:ext cx="6912768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8682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493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279</TotalTime>
  <Words>154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Aerodynamika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37</cp:revision>
  <dcterms:created xsi:type="dcterms:W3CDTF">2011-08-21T15:31:45Z</dcterms:created>
  <dcterms:modified xsi:type="dcterms:W3CDTF">2012-09-12T13:13:59Z</dcterms:modified>
</cp:coreProperties>
</file>