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1"/>
  </p:notesMasterIdLst>
  <p:sldIdLst>
    <p:sldId id="256" r:id="rId3"/>
    <p:sldId id="262" r:id="rId4"/>
    <p:sldId id="257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VY_12_INOVACE_20_Nástrojový koncert v baroku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Nástrojový koncert v baroku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172B87-420A-47B5-99CE-2C6204E22A53}" type="doc">
      <dgm:prSet loTypeId="urn:microsoft.com/office/officeart/2005/8/layout/rings+Icon" loCatId="relationship" qsTypeId="urn:microsoft.com/office/officeart/2005/8/quickstyle/simple5" qsCatId="simple" csTypeId="urn:microsoft.com/office/officeart/2005/8/colors/accent1_2" csCatId="accent1" phldr="1"/>
      <dgm:spPr/>
    </dgm:pt>
    <dgm:pt modelId="{D8D7579E-FA3A-4551-A230-44AD46BFAD9F}">
      <dgm:prSet phldrT="[Text]" custT="1"/>
      <dgm:spPr/>
      <dgm:t>
        <a:bodyPr/>
        <a:lstStyle/>
        <a:p>
          <a:r>
            <a:rPr lang="cs-CZ" sz="4000" b="1" dirty="0" smtClean="0">
              <a:latin typeface="Arial" pitchFamily="34" charset="0"/>
              <a:cs typeface="Arial" pitchFamily="34" charset="0"/>
            </a:rPr>
            <a:t>Jaro</a:t>
          </a:r>
          <a:endParaRPr lang="cs-CZ" sz="4000" b="1" dirty="0">
            <a:latin typeface="Arial" pitchFamily="34" charset="0"/>
            <a:cs typeface="Arial" pitchFamily="34" charset="0"/>
          </a:endParaRPr>
        </a:p>
      </dgm:t>
    </dgm:pt>
    <dgm:pt modelId="{980462E7-10C7-40A8-87D6-3F80D1AF129E}" type="parTrans" cxnId="{7C198B9B-E5FD-400E-B2F2-89CFDE39807D}">
      <dgm:prSet/>
      <dgm:spPr/>
      <dgm:t>
        <a:bodyPr/>
        <a:lstStyle/>
        <a:p>
          <a:endParaRPr lang="cs-CZ"/>
        </a:p>
      </dgm:t>
    </dgm:pt>
    <dgm:pt modelId="{8FD710ED-B433-488A-97ED-02FA65393E56}" type="sibTrans" cxnId="{7C198B9B-E5FD-400E-B2F2-89CFDE39807D}">
      <dgm:prSet/>
      <dgm:spPr/>
      <dgm:t>
        <a:bodyPr/>
        <a:lstStyle/>
        <a:p>
          <a:endParaRPr lang="cs-CZ"/>
        </a:p>
      </dgm:t>
    </dgm:pt>
    <dgm:pt modelId="{59A960BE-A8A7-41A9-85FE-2157E07E0A6E}">
      <dgm:prSet phldrT="[Text]" custT="1"/>
      <dgm:spPr/>
      <dgm:t>
        <a:bodyPr/>
        <a:lstStyle/>
        <a:p>
          <a:r>
            <a:rPr lang="cs-CZ" sz="4000" b="1" dirty="0" smtClean="0">
              <a:latin typeface="Arial" pitchFamily="34" charset="0"/>
              <a:cs typeface="Arial" pitchFamily="34" charset="0"/>
            </a:rPr>
            <a:t>Podzim</a:t>
          </a:r>
          <a:endParaRPr lang="cs-CZ" sz="4000" b="1" dirty="0">
            <a:latin typeface="Arial" pitchFamily="34" charset="0"/>
            <a:cs typeface="Arial" pitchFamily="34" charset="0"/>
          </a:endParaRPr>
        </a:p>
      </dgm:t>
    </dgm:pt>
    <dgm:pt modelId="{52346B6B-4105-4E20-96C5-D97DDE79DC67}" type="parTrans" cxnId="{065178A6-26FF-4726-8001-6781E85A8A53}">
      <dgm:prSet/>
      <dgm:spPr/>
      <dgm:t>
        <a:bodyPr/>
        <a:lstStyle/>
        <a:p>
          <a:endParaRPr lang="cs-CZ"/>
        </a:p>
      </dgm:t>
    </dgm:pt>
    <dgm:pt modelId="{96946015-3517-42E0-8CED-22D19293F769}" type="sibTrans" cxnId="{065178A6-26FF-4726-8001-6781E85A8A53}">
      <dgm:prSet/>
      <dgm:spPr/>
      <dgm:t>
        <a:bodyPr/>
        <a:lstStyle/>
        <a:p>
          <a:endParaRPr lang="cs-CZ"/>
        </a:p>
      </dgm:t>
    </dgm:pt>
    <dgm:pt modelId="{E9F267E9-22DD-4182-A9B1-2AE3CC97E0EA}">
      <dgm:prSet phldrT="[Text]" custT="1"/>
      <dgm:spPr/>
      <dgm:t>
        <a:bodyPr/>
        <a:lstStyle/>
        <a:p>
          <a:r>
            <a:rPr lang="cs-CZ" sz="4000" b="1" dirty="0" smtClean="0">
              <a:latin typeface="Arial" pitchFamily="34" charset="0"/>
              <a:cs typeface="Arial" pitchFamily="34" charset="0"/>
            </a:rPr>
            <a:t>Léto</a:t>
          </a:r>
          <a:endParaRPr lang="cs-CZ" sz="4000" b="1" dirty="0">
            <a:latin typeface="Arial" pitchFamily="34" charset="0"/>
            <a:cs typeface="Arial" pitchFamily="34" charset="0"/>
          </a:endParaRPr>
        </a:p>
      </dgm:t>
    </dgm:pt>
    <dgm:pt modelId="{FD60812B-EAF3-4CE6-BB1B-F74E9FBA9E3C}" type="parTrans" cxnId="{66E2FD18-00C3-4FA8-88B5-F31ABE04DD21}">
      <dgm:prSet/>
      <dgm:spPr/>
      <dgm:t>
        <a:bodyPr/>
        <a:lstStyle/>
        <a:p>
          <a:endParaRPr lang="cs-CZ"/>
        </a:p>
      </dgm:t>
    </dgm:pt>
    <dgm:pt modelId="{3D47F087-CA71-4497-8562-C0071EDE18DB}" type="sibTrans" cxnId="{66E2FD18-00C3-4FA8-88B5-F31ABE04DD21}">
      <dgm:prSet/>
      <dgm:spPr/>
      <dgm:t>
        <a:bodyPr/>
        <a:lstStyle/>
        <a:p>
          <a:endParaRPr lang="cs-CZ"/>
        </a:p>
      </dgm:t>
    </dgm:pt>
    <dgm:pt modelId="{7C814810-6B62-472D-B425-22F3E37B26D2}">
      <dgm:prSet custT="1"/>
      <dgm:spPr/>
      <dgm:t>
        <a:bodyPr/>
        <a:lstStyle/>
        <a:p>
          <a:r>
            <a:rPr lang="cs-CZ" sz="4000" b="1" dirty="0" smtClean="0">
              <a:latin typeface="Arial" pitchFamily="34" charset="0"/>
              <a:cs typeface="Arial" pitchFamily="34" charset="0"/>
            </a:rPr>
            <a:t>Zima</a:t>
          </a:r>
          <a:endParaRPr lang="cs-CZ" sz="4000" b="1" dirty="0">
            <a:latin typeface="Arial" pitchFamily="34" charset="0"/>
            <a:cs typeface="Arial" pitchFamily="34" charset="0"/>
          </a:endParaRPr>
        </a:p>
      </dgm:t>
    </dgm:pt>
    <dgm:pt modelId="{E90532E6-79A9-45F6-BD95-73CB665E0954}" type="parTrans" cxnId="{3777A7C6-0A83-4154-92CA-E36B90667D18}">
      <dgm:prSet/>
      <dgm:spPr/>
      <dgm:t>
        <a:bodyPr/>
        <a:lstStyle/>
        <a:p>
          <a:endParaRPr lang="cs-CZ"/>
        </a:p>
      </dgm:t>
    </dgm:pt>
    <dgm:pt modelId="{CE2916B5-0CD0-40D5-A636-19F163FEB163}" type="sibTrans" cxnId="{3777A7C6-0A83-4154-92CA-E36B90667D18}">
      <dgm:prSet/>
      <dgm:spPr/>
      <dgm:t>
        <a:bodyPr/>
        <a:lstStyle/>
        <a:p>
          <a:endParaRPr lang="cs-CZ"/>
        </a:p>
      </dgm:t>
    </dgm:pt>
    <dgm:pt modelId="{71D30CA9-96FB-4BF8-874A-C23B59656EE4}" type="pres">
      <dgm:prSet presAssocID="{D7172B87-420A-47B5-99CE-2C6204E22A53}" presName="Name0" presStyleCnt="0">
        <dgm:presLayoutVars>
          <dgm:chMax val="7"/>
          <dgm:dir/>
          <dgm:resizeHandles val="exact"/>
        </dgm:presLayoutVars>
      </dgm:prSet>
      <dgm:spPr/>
    </dgm:pt>
    <dgm:pt modelId="{6F5DEF22-9039-4965-8170-4BFC31AB9334}" type="pres">
      <dgm:prSet presAssocID="{D7172B87-420A-47B5-99CE-2C6204E22A53}" presName="ellipse1" presStyleLbl="vennNode1" presStyleIdx="0" presStyleCnt="4" custScaleX="126590" custLinFactNeighborX="-833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AE937B-DA4C-4549-85E2-E507B333367C}" type="pres">
      <dgm:prSet presAssocID="{D7172B87-420A-47B5-99CE-2C6204E22A53}" presName="ellipse2" presStyleLbl="vennNode1" presStyleIdx="1" presStyleCnt="4" custScaleX="195567" custLinFactNeighborX="-55020" custLinFactNeighborY="86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499104-1BA9-4A6E-B125-0F54E077DA8B}" type="pres">
      <dgm:prSet presAssocID="{D7172B87-420A-47B5-99CE-2C6204E22A53}" presName="ellipse3" presStyleLbl="vennNode1" presStyleIdx="2" presStyleCnt="4" custScaleX="143736" custLinFactNeighborX="4346" custLinFactNeighborY="-132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BBCCC6-371E-4660-932B-69A0084FCAD2}" type="pres">
      <dgm:prSet presAssocID="{D7172B87-420A-47B5-99CE-2C6204E22A53}" presName="ellipse4" presStyleLbl="vennNode1" presStyleIdx="3" presStyleCnt="4" custScaleX="165896" custLinFactNeighborX="43743" custLinFactNeighborY="-41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5178A6-26FF-4726-8001-6781E85A8A53}" srcId="{D7172B87-420A-47B5-99CE-2C6204E22A53}" destId="{59A960BE-A8A7-41A9-85FE-2157E07E0A6E}" srcOrd="1" destOrd="0" parTransId="{52346B6B-4105-4E20-96C5-D97DDE79DC67}" sibTransId="{96946015-3517-42E0-8CED-22D19293F769}"/>
    <dgm:cxn modelId="{9111138D-AD4A-4008-A4A4-FA34496238C7}" type="presOf" srcId="{7C814810-6B62-472D-B425-22F3E37B26D2}" destId="{42BBCCC6-371E-4660-932B-69A0084FCAD2}" srcOrd="0" destOrd="0" presId="urn:microsoft.com/office/officeart/2005/8/layout/rings+Icon"/>
    <dgm:cxn modelId="{4A847089-7334-471B-90CA-02403C86FB81}" type="presOf" srcId="{D7172B87-420A-47B5-99CE-2C6204E22A53}" destId="{71D30CA9-96FB-4BF8-874A-C23B59656EE4}" srcOrd="0" destOrd="0" presId="urn:microsoft.com/office/officeart/2005/8/layout/rings+Icon"/>
    <dgm:cxn modelId="{2F3F7D22-8F4D-4A54-B39D-3D98344AFDBD}" type="presOf" srcId="{59A960BE-A8A7-41A9-85FE-2157E07E0A6E}" destId="{47AE937B-DA4C-4549-85E2-E507B333367C}" srcOrd="0" destOrd="0" presId="urn:microsoft.com/office/officeart/2005/8/layout/rings+Icon"/>
    <dgm:cxn modelId="{66E2FD18-00C3-4FA8-88B5-F31ABE04DD21}" srcId="{D7172B87-420A-47B5-99CE-2C6204E22A53}" destId="{E9F267E9-22DD-4182-A9B1-2AE3CC97E0EA}" srcOrd="2" destOrd="0" parTransId="{FD60812B-EAF3-4CE6-BB1B-F74E9FBA9E3C}" sibTransId="{3D47F087-CA71-4497-8562-C0071EDE18DB}"/>
    <dgm:cxn modelId="{7C198B9B-E5FD-400E-B2F2-89CFDE39807D}" srcId="{D7172B87-420A-47B5-99CE-2C6204E22A53}" destId="{D8D7579E-FA3A-4551-A230-44AD46BFAD9F}" srcOrd="0" destOrd="0" parTransId="{980462E7-10C7-40A8-87D6-3F80D1AF129E}" sibTransId="{8FD710ED-B433-488A-97ED-02FA65393E56}"/>
    <dgm:cxn modelId="{3777A7C6-0A83-4154-92CA-E36B90667D18}" srcId="{D7172B87-420A-47B5-99CE-2C6204E22A53}" destId="{7C814810-6B62-472D-B425-22F3E37B26D2}" srcOrd="3" destOrd="0" parTransId="{E90532E6-79A9-45F6-BD95-73CB665E0954}" sibTransId="{CE2916B5-0CD0-40D5-A636-19F163FEB163}"/>
    <dgm:cxn modelId="{2064AD5D-FC98-4FFC-87E1-56E8D585F93B}" type="presOf" srcId="{E9F267E9-22DD-4182-A9B1-2AE3CC97E0EA}" destId="{31499104-1BA9-4A6E-B125-0F54E077DA8B}" srcOrd="0" destOrd="0" presId="urn:microsoft.com/office/officeart/2005/8/layout/rings+Icon"/>
    <dgm:cxn modelId="{E81E942B-1E06-4525-8ABB-7E529ED49488}" type="presOf" srcId="{D8D7579E-FA3A-4551-A230-44AD46BFAD9F}" destId="{6F5DEF22-9039-4965-8170-4BFC31AB9334}" srcOrd="0" destOrd="0" presId="urn:microsoft.com/office/officeart/2005/8/layout/rings+Icon"/>
    <dgm:cxn modelId="{AF656FF6-BE5F-499C-9BDC-4EBCC7034BB5}" type="presParOf" srcId="{71D30CA9-96FB-4BF8-874A-C23B59656EE4}" destId="{6F5DEF22-9039-4965-8170-4BFC31AB9334}" srcOrd="0" destOrd="0" presId="urn:microsoft.com/office/officeart/2005/8/layout/rings+Icon"/>
    <dgm:cxn modelId="{B6890614-37B8-492E-9DB9-59D7F7F8EE44}" type="presParOf" srcId="{71D30CA9-96FB-4BF8-874A-C23B59656EE4}" destId="{47AE937B-DA4C-4549-85E2-E507B333367C}" srcOrd="1" destOrd="0" presId="urn:microsoft.com/office/officeart/2005/8/layout/rings+Icon"/>
    <dgm:cxn modelId="{85828A4E-3E63-4173-BF7E-DD8908738D29}" type="presParOf" srcId="{71D30CA9-96FB-4BF8-874A-C23B59656EE4}" destId="{31499104-1BA9-4A6E-B125-0F54E077DA8B}" srcOrd="2" destOrd="0" presId="urn:microsoft.com/office/officeart/2005/8/layout/rings+Icon"/>
    <dgm:cxn modelId="{B81EAB6E-EBA1-42F3-9448-9C06E55EE143}" type="presParOf" srcId="{71D30CA9-96FB-4BF8-874A-C23B59656EE4}" destId="{42BBCCC6-371E-4660-932B-69A0084FCAD2}" srcOrd="3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VY_12_INOVACE_20_Nástrojový koncert v baroku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Nástrojový koncert v baroku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8919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8609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6143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8908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2706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2662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8877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8307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873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5398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373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238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9272169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9.ročník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0055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268760"/>
            <a:ext cx="79208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66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6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nástrojový koncert  </a:t>
            </a:r>
          </a:p>
          <a:p>
            <a:r>
              <a:rPr lang="cs-CZ" sz="6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 </a:t>
            </a:r>
          </a:p>
          <a:p>
            <a:r>
              <a:rPr lang="cs-CZ" sz="6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v baroku</a:t>
            </a:r>
            <a:endParaRPr lang="cs-CZ" sz="66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8647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628800"/>
            <a:ext cx="7090607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počátkem 18.stol.</a:t>
            </a:r>
          </a:p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vznik </a:t>
            </a: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koncertu</a:t>
            </a:r>
          </a:p>
          <a:p>
            <a:r>
              <a:rPr lang="cs-CZ" sz="6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(sólový nástroj </a:t>
            </a:r>
          </a:p>
          <a:p>
            <a:r>
              <a:rPr lang="cs-CZ" sz="6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s doprovodem)        </a:t>
            </a:r>
            <a:endParaRPr lang="cs-CZ" sz="6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onopová\AppData\Local\Microsoft\Windows\Temporary Internet Files\Content.IE5\XMUJ1K6C\MC9002808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5967">
            <a:off x="6732241" y="4906620"/>
            <a:ext cx="1944216" cy="171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450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556792"/>
            <a:ext cx="7848872" cy="8586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Antonio</a:t>
            </a:r>
            <a:r>
              <a:rPr lang="cs-CZ" sz="4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VIVALDI</a:t>
            </a:r>
          </a:p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( 1678 – 1741)</a:t>
            </a:r>
          </a:p>
          <a:p>
            <a:endParaRPr lang="cs-CZ" sz="6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eden z prvních mistrů</a:t>
            </a:r>
          </a:p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koncertu</a:t>
            </a:r>
          </a:p>
          <a:p>
            <a:endParaRPr lang="cs-CZ" sz="4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0349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40768"/>
            <a:ext cx="10263257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5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italský skladatel</a:t>
            </a:r>
          </a:p>
          <a:p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6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 houslista</a:t>
            </a:r>
          </a:p>
          <a:p>
            <a:endParaRPr lang="cs-CZ" sz="5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3Z7ALN8V\MC9003227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124">
            <a:off x="6228184" y="3284982"/>
            <a:ext cx="2016224" cy="2649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3777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268760"/>
            <a:ext cx="83543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nejznámější soubor</a:t>
            </a:r>
          </a:p>
          <a:p>
            <a:r>
              <a:rPr lang="cs-CZ" sz="5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houslových koncertů</a:t>
            </a:r>
          </a:p>
          <a:p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Čtvero ročních dob</a:t>
            </a:r>
          </a:p>
          <a:p>
            <a:endParaRPr lang="cs-CZ" sz="6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67352260"/>
              </p:ext>
            </p:extLst>
          </p:nvPr>
        </p:nvGraphicFramePr>
        <p:xfrm>
          <a:off x="288240" y="4005064"/>
          <a:ext cx="7992888" cy="2708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0218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6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236</TotalTime>
  <Words>146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Vlnění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33</cp:revision>
  <dcterms:created xsi:type="dcterms:W3CDTF">2011-08-21T15:31:45Z</dcterms:created>
  <dcterms:modified xsi:type="dcterms:W3CDTF">2012-09-12T15:43:33Z</dcterms:modified>
</cp:coreProperties>
</file>