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</p:sldMasterIdLst>
  <p:notesMasterIdLst>
    <p:notesMasterId r:id="rId12"/>
  </p:notesMasterIdLst>
  <p:sldIdLst>
    <p:sldId id="256" r:id="rId3"/>
    <p:sldId id="264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Eva </a:t>
          </a:r>
          <a:r>
            <a:rPr lang="cs-CZ" dirty="0" err="1" smtClean="0"/>
            <a:t>Konopová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VY_12_INOVACE_21_G. </a:t>
          </a:r>
          <a:r>
            <a:rPr lang="cs-CZ" dirty="0" err="1" smtClean="0"/>
            <a:t>Gershwin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G.Gershwin</a:t>
          </a:r>
          <a:r>
            <a:rPr lang="cs-CZ" dirty="0" smtClean="0"/>
            <a:t>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Hudební výchova na 2. stupni ZŠ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Eva </a:t>
          </a:r>
          <a:r>
            <a:rPr lang="cs-CZ" sz="1400" kern="1200" dirty="0" err="1" smtClean="0"/>
            <a:t>Konopová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VY_12_INOVACE_21_G. </a:t>
          </a:r>
          <a:r>
            <a:rPr lang="cs-CZ" sz="1400" kern="1200" dirty="0" err="1" smtClean="0"/>
            <a:t>Gershwin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Hudební výchova na 2. stupni ZŠ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G.Gershwin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95898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88873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2012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554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76675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04039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43950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9070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9701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3993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39447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8889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204095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8.ročník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na interaktivní tabuli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Pomůcky: učebnice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Inovace – materiál vybízí děti k aktivitě (motivace, aktivita) </a:t>
            </a:r>
          </a:p>
          <a:p>
            <a:r>
              <a:rPr lang="cs-CZ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slouží k procvičení paměti a podporuje aktivní zopakování učiva s pomocí interaktivní tabule</a:t>
            </a:r>
          </a:p>
          <a:p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684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7848872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      George</a:t>
            </a:r>
          </a:p>
          <a:p>
            <a:r>
              <a:rPr lang="cs-CZ" sz="72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G E R S H W I  N</a:t>
            </a:r>
          </a:p>
          <a:p>
            <a:r>
              <a:rPr lang="cs-CZ" sz="72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americký skladatel</a:t>
            </a:r>
          </a:p>
          <a:p>
            <a:endParaRPr lang="cs-CZ" sz="6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vlastním jménem</a:t>
            </a: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cs-CZ" sz="5400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Jacob</a:t>
            </a:r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Gershowitz</a:t>
            </a:r>
            <a:endParaRPr lang="cs-CZ" sz="54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54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endParaRPr lang="cs-CZ" sz="54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83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48883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narozen r.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1898</a:t>
            </a: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                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</a:p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v 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Brooklynu</a:t>
            </a:r>
          </a:p>
          <a:p>
            <a:endParaRPr lang="cs-CZ" sz="60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zemřel r.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1937</a:t>
            </a:r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v 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Los Angeles</a:t>
            </a:r>
            <a:endParaRPr lang="cs-CZ" sz="6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774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620688"/>
            <a:ext cx="777686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Používal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jazzovou</a:t>
            </a:r>
          </a:p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 hudbu v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opeře</a:t>
            </a:r>
            <a:r>
              <a:rPr lang="cs-CZ" sz="6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6600" dirty="0" smtClean="0">
                <a:latin typeface="Arial" pitchFamily="34" charset="0"/>
                <a:cs typeface="Arial" pitchFamily="34" charset="0"/>
              </a:rPr>
              <a:t>  a v </a:t>
            </a:r>
            <a:r>
              <a:rPr lang="cs-CZ" sz="6600" b="1" dirty="0" smtClean="0">
                <a:latin typeface="Arial" pitchFamily="34" charset="0"/>
                <a:cs typeface="Arial" pitchFamily="34" charset="0"/>
              </a:rPr>
              <a:t>symfonické</a:t>
            </a: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  hudbě.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8179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7530797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Rapsodie v modrém</a:t>
            </a: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5400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Rhapsody</a:t>
            </a:r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in Blue)</a:t>
            </a:r>
          </a:p>
          <a:p>
            <a:endParaRPr lang="cs-CZ" sz="54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skladba pro klavír a </a:t>
            </a: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orchestr</a:t>
            </a:r>
          </a:p>
          <a:p>
            <a:endParaRPr lang="cs-CZ" sz="54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8001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748883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6000" b="1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Porgy</a:t>
            </a:r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6000" b="1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Bess</a:t>
            </a:r>
            <a:endParaRPr lang="cs-CZ" sz="6000" b="1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americká lidová opera</a:t>
            </a:r>
          </a:p>
          <a:p>
            <a:endParaRPr lang="cs-CZ" sz="54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z této opery populární</a:t>
            </a:r>
          </a:p>
          <a:p>
            <a:r>
              <a:rPr lang="cs-CZ" sz="5400" dirty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píseň - </a:t>
            </a:r>
            <a:r>
              <a:rPr lang="cs-CZ" sz="5400" b="1" dirty="0" err="1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Summertime</a:t>
            </a:r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54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60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(Ukolébavka)</a:t>
            </a:r>
            <a:endParaRPr lang="cs-CZ" sz="60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4020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7318361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Američan v Paříži</a:t>
            </a:r>
          </a:p>
          <a:p>
            <a:endParaRPr lang="cs-CZ" sz="6000" b="1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orchestrální</a:t>
            </a:r>
          </a:p>
          <a:p>
            <a:endParaRPr lang="cs-CZ" sz="5400" dirty="0" smtClean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dirty="0" smtClean="0">
                <a:solidFill>
                  <a:schemeClr val="bg2">
                    <a:lumMod val="10000"/>
                  </a:schemeClr>
                </a:solidFill>
                <a:latin typeface="Arial" pitchFamily="34" charset="0"/>
                <a:cs typeface="Arial" pitchFamily="34" charset="0"/>
              </a:rPr>
              <a:t>předehra</a:t>
            </a:r>
            <a:endParaRPr lang="cs-CZ" sz="5400" dirty="0">
              <a:solidFill>
                <a:schemeClr val="bg2">
                  <a:lumMod val="1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025" y="4149079"/>
            <a:ext cx="1784423" cy="1800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54287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www.office.microsoft.com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6493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295</TotalTime>
  <Words>174</Words>
  <Application>Microsoft Office PowerPoint</Application>
  <PresentationFormat>Předvádění na obrazovce (4:3)</PresentationFormat>
  <Paragraphs>49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Bohatý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Konopová</cp:lastModifiedBy>
  <cp:revision>35</cp:revision>
  <dcterms:created xsi:type="dcterms:W3CDTF">2011-08-21T15:31:45Z</dcterms:created>
  <dcterms:modified xsi:type="dcterms:W3CDTF">2012-09-12T15:48:56Z</dcterms:modified>
</cp:coreProperties>
</file>