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  <p:sldMasterId id="2147483816" r:id="rId2"/>
  </p:sldMasterIdLst>
  <p:notesMasterIdLst>
    <p:notesMasterId r:id="rId12"/>
  </p:notesMasterIdLst>
  <p:sldIdLst>
    <p:sldId id="256" r:id="rId3"/>
    <p:sldId id="264" r:id="rId4"/>
    <p:sldId id="257" r:id="rId5"/>
    <p:sldId id="258" r:id="rId6"/>
    <p:sldId id="259" r:id="rId7"/>
    <p:sldId id="260" r:id="rId8"/>
    <p:sldId id="261" r:id="rId9"/>
    <p:sldId id="262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Eva </a:t>
          </a:r>
          <a:r>
            <a:rPr lang="cs-CZ" dirty="0" err="1" smtClean="0"/>
            <a:t>Konopová</a:t>
          </a:r>
          <a:r>
            <a:rPr lang="cs-CZ" dirty="0" smtClean="0"/>
            <a:t>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VY_12_INOVACE_22_Zdeněk </a:t>
          </a:r>
          <a:r>
            <a:rPr lang="cs-CZ" dirty="0" smtClean="0"/>
            <a:t>Fibich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Zdeněk Fibich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Hudební výchova na 2. stupni ZŠ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765406-E464-4D30-9442-F7E8AD960DA3}" type="doc">
      <dgm:prSet loTypeId="urn:microsoft.com/office/officeart/2005/8/layout/rings+Icon" loCatId="relationship" qsTypeId="urn:microsoft.com/office/officeart/2005/8/quickstyle/simple3" qsCatId="simple" csTypeId="urn:microsoft.com/office/officeart/2005/8/colors/accent1_2" csCatId="accent1" phldr="1"/>
      <dgm:spPr/>
    </dgm:pt>
    <dgm:pt modelId="{DE881BD4-D1CC-437D-8D72-FD0C42E92CB0}">
      <dgm:prSet phldrT="[Text]" custT="1"/>
      <dgm:spPr/>
      <dgm:t>
        <a:bodyPr/>
        <a:lstStyle/>
        <a:p>
          <a:r>
            <a:rPr lang="cs-CZ" sz="6000" smtClean="0">
              <a:latin typeface="Arial" pitchFamily="34" charset="0"/>
              <a:cs typeface="Arial" pitchFamily="34" charset="0"/>
            </a:rPr>
            <a:t>Šárka</a:t>
          </a:r>
          <a:endParaRPr lang="cs-CZ" sz="6000" dirty="0">
            <a:latin typeface="Arial" pitchFamily="34" charset="0"/>
            <a:cs typeface="Arial" pitchFamily="34" charset="0"/>
          </a:endParaRPr>
        </a:p>
      </dgm:t>
    </dgm:pt>
    <dgm:pt modelId="{1960F83C-2AE7-425F-9E8A-08A050484F23}" type="parTrans" cxnId="{70C5AD2B-BC31-4917-A68A-0D77587801BC}">
      <dgm:prSet/>
      <dgm:spPr/>
      <dgm:t>
        <a:bodyPr/>
        <a:lstStyle/>
        <a:p>
          <a:endParaRPr lang="cs-CZ"/>
        </a:p>
      </dgm:t>
    </dgm:pt>
    <dgm:pt modelId="{117841D6-281E-487D-9FF2-E77BFDB6C837}" type="sibTrans" cxnId="{70C5AD2B-BC31-4917-A68A-0D77587801BC}">
      <dgm:prSet/>
      <dgm:spPr/>
      <dgm:t>
        <a:bodyPr/>
        <a:lstStyle/>
        <a:p>
          <a:endParaRPr lang="cs-CZ"/>
        </a:p>
      </dgm:t>
    </dgm:pt>
    <dgm:pt modelId="{5D94DD26-FCAB-4FC3-89E0-79B42A7ADE61}">
      <dgm:prSet phldrT="[Text]" custT="1"/>
      <dgm:spPr/>
      <dgm:t>
        <a:bodyPr/>
        <a:lstStyle/>
        <a:p>
          <a:r>
            <a:rPr lang="cs-CZ" sz="6000" smtClean="0">
              <a:latin typeface="Arial" pitchFamily="34" charset="0"/>
              <a:cs typeface="Arial" pitchFamily="34" charset="0"/>
            </a:rPr>
            <a:t>Nevěsta </a:t>
          </a:r>
        </a:p>
        <a:p>
          <a:r>
            <a:rPr lang="cs-CZ" sz="6000" smtClean="0">
              <a:latin typeface="Arial" pitchFamily="34" charset="0"/>
              <a:cs typeface="Arial" pitchFamily="34" charset="0"/>
            </a:rPr>
            <a:t>messinská</a:t>
          </a:r>
          <a:endParaRPr lang="cs-CZ" sz="6000" dirty="0">
            <a:latin typeface="Arial" pitchFamily="34" charset="0"/>
            <a:cs typeface="Arial" pitchFamily="34" charset="0"/>
          </a:endParaRPr>
        </a:p>
      </dgm:t>
    </dgm:pt>
    <dgm:pt modelId="{490F9F27-613E-4DD9-AF27-A972BF80E8A0}" type="parTrans" cxnId="{D5D161AA-FF27-44B4-8A17-AE084525D315}">
      <dgm:prSet/>
      <dgm:spPr/>
      <dgm:t>
        <a:bodyPr/>
        <a:lstStyle/>
        <a:p>
          <a:endParaRPr lang="cs-CZ"/>
        </a:p>
      </dgm:t>
    </dgm:pt>
    <dgm:pt modelId="{9918A80E-813B-4D51-8CE7-EC06DA23FF0B}" type="sibTrans" cxnId="{D5D161AA-FF27-44B4-8A17-AE084525D315}">
      <dgm:prSet/>
      <dgm:spPr/>
      <dgm:t>
        <a:bodyPr/>
        <a:lstStyle/>
        <a:p>
          <a:endParaRPr lang="cs-CZ"/>
        </a:p>
      </dgm:t>
    </dgm:pt>
    <dgm:pt modelId="{9CE5BB42-6CB4-4813-8C55-C15D3A5EFC9A}">
      <dgm:prSet phldrT="[Text]" custT="1"/>
      <dgm:spPr/>
      <dgm:t>
        <a:bodyPr/>
        <a:lstStyle/>
        <a:p>
          <a:r>
            <a:rPr lang="cs-CZ" sz="6000" smtClean="0">
              <a:latin typeface="Arial" pitchFamily="34" charset="0"/>
              <a:cs typeface="Arial" pitchFamily="34" charset="0"/>
            </a:rPr>
            <a:t>Bouře</a:t>
          </a:r>
          <a:endParaRPr lang="cs-CZ" sz="6000" dirty="0">
            <a:latin typeface="Arial" pitchFamily="34" charset="0"/>
            <a:cs typeface="Arial" pitchFamily="34" charset="0"/>
          </a:endParaRPr>
        </a:p>
      </dgm:t>
    </dgm:pt>
    <dgm:pt modelId="{DF5026BF-3759-4D5E-876F-E8BA2F8BE81E}" type="parTrans" cxnId="{2E295830-8105-48FA-839F-27D0918ABA54}">
      <dgm:prSet/>
      <dgm:spPr/>
      <dgm:t>
        <a:bodyPr/>
        <a:lstStyle/>
        <a:p>
          <a:endParaRPr lang="cs-CZ"/>
        </a:p>
      </dgm:t>
    </dgm:pt>
    <dgm:pt modelId="{64B2EE99-023F-4C5C-B197-73584F6A4C02}" type="sibTrans" cxnId="{2E295830-8105-48FA-839F-27D0918ABA54}">
      <dgm:prSet/>
      <dgm:spPr/>
      <dgm:t>
        <a:bodyPr/>
        <a:lstStyle/>
        <a:p>
          <a:endParaRPr lang="cs-CZ"/>
        </a:p>
      </dgm:t>
    </dgm:pt>
    <dgm:pt modelId="{0C708278-167C-4D3A-AFCE-64E26CF2D750}" type="pres">
      <dgm:prSet presAssocID="{5E765406-E464-4D30-9442-F7E8AD960DA3}" presName="Name0" presStyleCnt="0">
        <dgm:presLayoutVars>
          <dgm:chMax val="7"/>
          <dgm:dir/>
          <dgm:resizeHandles val="exact"/>
        </dgm:presLayoutVars>
      </dgm:prSet>
      <dgm:spPr/>
    </dgm:pt>
    <dgm:pt modelId="{6F765F82-37A7-4312-AA9B-3B80CF1301D2}" type="pres">
      <dgm:prSet presAssocID="{5E765406-E464-4D30-9442-F7E8AD960DA3}" presName="ellipse1" presStyleLbl="vennNode1" presStyleIdx="0" presStyleCnt="3" custScaleX="1433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555E05-D5D0-4D70-9441-F2E35DC66A2B}" type="pres">
      <dgm:prSet presAssocID="{5E765406-E464-4D30-9442-F7E8AD960DA3}" presName="ellipse2" presStyleLbl="vennNode1" presStyleIdx="1" presStyleCnt="3" custScaleX="201869" custLinFactNeighborX="-32697" custLinFactNeighborY="563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15FFD1-E69D-428E-9143-7ED7728C3894}" type="pres">
      <dgm:prSet presAssocID="{5E765406-E464-4D30-9442-F7E8AD960DA3}" presName="ellipse3" presStyleLbl="vennNode1" presStyleIdx="2" presStyleCnt="3" custScaleX="126756" custLinFactNeighborX="16248" custLinFactNeighborY="-751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B283D3-3428-4EF2-B82F-D5746D3DA5FB}" type="presOf" srcId="{9CE5BB42-6CB4-4813-8C55-C15D3A5EFC9A}" destId="{6115FFD1-E69D-428E-9143-7ED7728C3894}" srcOrd="0" destOrd="0" presId="urn:microsoft.com/office/officeart/2005/8/layout/rings+Icon"/>
    <dgm:cxn modelId="{70C5AD2B-BC31-4917-A68A-0D77587801BC}" srcId="{5E765406-E464-4D30-9442-F7E8AD960DA3}" destId="{DE881BD4-D1CC-437D-8D72-FD0C42E92CB0}" srcOrd="0" destOrd="0" parTransId="{1960F83C-2AE7-425F-9E8A-08A050484F23}" sibTransId="{117841D6-281E-487D-9FF2-E77BFDB6C837}"/>
    <dgm:cxn modelId="{2E295830-8105-48FA-839F-27D0918ABA54}" srcId="{5E765406-E464-4D30-9442-F7E8AD960DA3}" destId="{9CE5BB42-6CB4-4813-8C55-C15D3A5EFC9A}" srcOrd="2" destOrd="0" parTransId="{DF5026BF-3759-4D5E-876F-E8BA2F8BE81E}" sibTransId="{64B2EE99-023F-4C5C-B197-73584F6A4C02}"/>
    <dgm:cxn modelId="{7BF00202-7A32-4075-AB16-9CCCBDD8860A}" type="presOf" srcId="{5D94DD26-FCAB-4FC3-89E0-79B42A7ADE61}" destId="{76555E05-D5D0-4D70-9441-F2E35DC66A2B}" srcOrd="0" destOrd="0" presId="urn:microsoft.com/office/officeart/2005/8/layout/rings+Icon"/>
    <dgm:cxn modelId="{E6AC2EB9-3B29-4D87-BDCB-CF8275349756}" type="presOf" srcId="{DE881BD4-D1CC-437D-8D72-FD0C42E92CB0}" destId="{6F765F82-37A7-4312-AA9B-3B80CF1301D2}" srcOrd="0" destOrd="0" presId="urn:microsoft.com/office/officeart/2005/8/layout/rings+Icon"/>
    <dgm:cxn modelId="{D5D161AA-FF27-44B4-8A17-AE084525D315}" srcId="{5E765406-E464-4D30-9442-F7E8AD960DA3}" destId="{5D94DD26-FCAB-4FC3-89E0-79B42A7ADE61}" srcOrd="1" destOrd="0" parTransId="{490F9F27-613E-4DD9-AF27-A972BF80E8A0}" sibTransId="{9918A80E-813B-4D51-8CE7-EC06DA23FF0B}"/>
    <dgm:cxn modelId="{9DC3EB1F-3364-432F-92C6-76B6D474AB10}" type="presOf" srcId="{5E765406-E464-4D30-9442-F7E8AD960DA3}" destId="{0C708278-167C-4D3A-AFCE-64E26CF2D750}" srcOrd="0" destOrd="0" presId="urn:microsoft.com/office/officeart/2005/8/layout/rings+Icon"/>
    <dgm:cxn modelId="{42EC35F5-396E-40D0-8C6B-268F6F3A5822}" type="presParOf" srcId="{0C708278-167C-4D3A-AFCE-64E26CF2D750}" destId="{6F765F82-37A7-4312-AA9B-3B80CF1301D2}" srcOrd="0" destOrd="0" presId="urn:microsoft.com/office/officeart/2005/8/layout/rings+Icon"/>
    <dgm:cxn modelId="{CCE877BD-E468-471D-A99D-C233F9E967F1}" type="presParOf" srcId="{0C708278-167C-4D3A-AFCE-64E26CF2D750}" destId="{76555E05-D5D0-4D70-9441-F2E35DC66A2B}" srcOrd="1" destOrd="0" presId="urn:microsoft.com/office/officeart/2005/8/layout/rings+Icon"/>
    <dgm:cxn modelId="{122C6363-84E8-4C83-B60B-4B5E077A534F}" type="presParOf" srcId="{0C708278-167C-4D3A-AFCE-64E26CF2D750}" destId="{6115FFD1-E69D-428E-9143-7ED7728C3894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562EEA-135E-4DDB-9867-5D02FD1482A5}" type="doc">
      <dgm:prSet loTypeId="urn:microsoft.com/office/officeart/2005/8/layout/pyramid2" loCatId="list" qsTypeId="urn:microsoft.com/office/officeart/2005/8/quickstyle/3d7" qsCatId="3D" csTypeId="urn:microsoft.com/office/officeart/2005/8/colors/accent1_2" csCatId="accent1" phldr="1"/>
      <dgm:spPr/>
    </dgm:pt>
    <dgm:pt modelId="{5CB20CFB-2294-49A2-BEF9-ED358F80F64C}">
      <dgm:prSet phldrT="[Text]" custT="1"/>
      <dgm:spPr/>
      <dgm:t>
        <a:bodyPr/>
        <a:lstStyle/>
        <a:p>
          <a:r>
            <a:rPr lang="cs-CZ" sz="5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Vodník</a:t>
          </a:r>
          <a:endParaRPr lang="cs-CZ" sz="5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8A16894-6DE1-4FD4-ACB1-00400EFD08A1}" type="parTrans" cxnId="{9F9BF15F-32EE-4BCC-8F56-433762CA2A13}">
      <dgm:prSet/>
      <dgm:spPr/>
      <dgm:t>
        <a:bodyPr/>
        <a:lstStyle/>
        <a:p>
          <a:endParaRPr lang="cs-CZ"/>
        </a:p>
      </dgm:t>
    </dgm:pt>
    <dgm:pt modelId="{27AEA979-BD25-4AFD-9EA2-49E690B7ADB8}" type="sibTrans" cxnId="{9F9BF15F-32EE-4BCC-8F56-433762CA2A13}">
      <dgm:prSet/>
      <dgm:spPr/>
      <dgm:t>
        <a:bodyPr/>
        <a:lstStyle/>
        <a:p>
          <a:endParaRPr lang="cs-CZ"/>
        </a:p>
      </dgm:t>
    </dgm:pt>
    <dgm:pt modelId="{D1F27B50-3C95-491C-AFA6-981338C2D55A}">
      <dgm:prSet phldrT="[Text]" custT="1"/>
      <dgm:spPr/>
      <dgm:t>
        <a:bodyPr/>
        <a:lstStyle/>
        <a:p>
          <a:r>
            <a:rPr lang="cs-CZ" sz="5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Polednice</a:t>
          </a:r>
          <a:endParaRPr lang="cs-CZ" sz="5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FE11949-BF9C-4635-820E-CBA784DF1A58}" type="parTrans" cxnId="{3AD1B0BD-D544-4864-A2EE-AAA1CCD173FB}">
      <dgm:prSet/>
      <dgm:spPr/>
      <dgm:t>
        <a:bodyPr/>
        <a:lstStyle/>
        <a:p>
          <a:endParaRPr lang="cs-CZ"/>
        </a:p>
      </dgm:t>
    </dgm:pt>
    <dgm:pt modelId="{5B2FFC7B-8319-4402-B03D-60D86659EED8}" type="sibTrans" cxnId="{3AD1B0BD-D544-4864-A2EE-AAA1CCD173FB}">
      <dgm:prSet/>
      <dgm:spPr/>
      <dgm:t>
        <a:bodyPr/>
        <a:lstStyle/>
        <a:p>
          <a:endParaRPr lang="cs-CZ"/>
        </a:p>
      </dgm:t>
    </dgm:pt>
    <dgm:pt modelId="{ED5EB12F-7BCB-42FF-A579-CB90873D7CDF}">
      <dgm:prSet phldrT="[Text]" custT="1"/>
      <dgm:spPr/>
      <dgm:t>
        <a:bodyPr/>
        <a:lstStyle/>
        <a:p>
          <a:r>
            <a:rPr lang="cs-CZ" sz="54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Štědrý den</a:t>
          </a:r>
          <a:endParaRPr lang="cs-CZ" sz="5400" b="1" dirty="0">
            <a:solidFill>
              <a:schemeClr val="accent1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593BF4F-BF50-4B17-87F2-4A036B0901F0}" type="parTrans" cxnId="{1535A9D4-A2BF-417A-B175-10C4EEF3BA53}">
      <dgm:prSet/>
      <dgm:spPr/>
      <dgm:t>
        <a:bodyPr/>
        <a:lstStyle/>
        <a:p>
          <a:endParaRPr lang="cs-CZ"/>
        </a:p>
      </dgm:t>
    </dgm:pt>
    <dgm:pt modelId="{7CDE2D01-68A6-44F6-A1FD-FF2C9B4A40D4}" type="sibTrans" cxnId="{1535A9D4-A2BF-417A-B175-10C4EEF3BA53}">
      <dgm:prSet/>
      <dgm:spPr/>
      <dgm:t>
        <a:bodyPr/>
        <a:lstStyle/>
        <a:p>
          <a:endParaRPr lang="cs-CZ"/>
        </a:p>
      </dgm:t>
    </dgm:pt>
    <dgm:pt modelId="{EFE8BCA2-4E21-417F-AF1C-ECA358D16E76}" type="pres">
      <dgm:prSet presAssocID="{3C562EEA-135E-4DDB-9867-5D02FD1482A5}" presName="compositeShape" presStyleCnt="0">
        <dgm:presLayoutVars>
          <dgm:dir/>
          <dgm:resizeHandles/>
        </dgm:presLayoutVars>
      </dgm:prSet>
      <dgm:spPr/>
    </dgm:pt>
    <dgm:pt modelId="{600E3DD0-D067-4575-B892-D7C69F6B235B}" type="pres">
      <dgm:prSet presAssocID="{3C562EEA-135E-4DDB-9867-5D02FD1482A5}" presName="pyramid" presStyleLbl="node1" presStyleIdx="0" presStyleCnt="1" custLinFactNeighborX="21992" custLinFactNeighborY="-4794"/>
      <dgm:spPr/>
    </dgm:pt>
    <dgm:pt modelId="{B0015996-02E5-47F5-B037-92DDA272114A}" type="pres">
      <dgm:prSet presAssocID="{3C562EEA-135E-4DDB-9867-5D02FD1482A5}" presName="theList" presStyleCnt="0"/>
      <dgm:spPr/>
    </dgm:pt>
    <dgm:pt modelId="{A48DBD04-4D78-4724-86A1-C1D46563FF70}" type="pres">
      <dgm:prSet presAssocID="{5CB20CFB-2294-49A2-BEF9-ED358F80F64C}" presName="aNode" presStyleLbl="fgAcc1" presStyleIdx="0" presStyleCnt="3" custScaleX="1651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CC6A75-11E3-4888-9C42-0652CA32B377}" type="pres">
      <dgm:prSet presAssocID="{5CB20CFB-2294-49A2-BEF9-ED358F80F64C}" presName="aSpace" presStyleCnt="0"/>
      <dgm:spPr/>
    </dgm:pt>
    <dgm:pt modelId="{5DE6BDA0-581A-4FF9-8E42-615D8235862A}" type="pres">
      <dgm:prSet presAssocID="{D1F27B50-3C95-491C-AFA6-981338C2D55A}" presName="aNode" presStyleLbl="fgAcc1" presStyleIdx="1" presStyleCnt="3" custScaleX="1314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DE8440B-4670-48A4-888C-9F6F79DA14FF}" type="pres">
      <dgm:prSet presAssocID="{D1F27B50-3C95-491C-AFA6-981338C2D55A}" presName="aSpace" presStyleCnt="0"/>
      <dgm:spPr/>
    </dgm:pt>
    <dgm:pt modelId="{558D173F-F659-45DB-BADF-B65A7C93BFDA}" type="pres">
      <dgm:prSet presAssocID="{ED5EB12F-7BCB-42FF-A579-CB90873D7CDF}" presName="aNode" presStyleLbl="fgAcc1" presStyleIdx="2" presStyleCnt="3" custScaleX="15625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FB9BC0-47D0-441E-BE8F-7336FC570FB0}" type="pres">
      <dgm:prSet presAssocID="{ED5EB12F-7BCB-42FF-A579-CB90873D7CDF}" presName="aSpace" presStyleCnt="0"/>
      <dgm:spPr/>
    </dgm:pt>
  </dgm:ptLst>
  <dgm:cxnLst>
    <dgm:cxn modelId="{1535A9D4-A2BF-417A-B175-10C4EEF3BA53}" srcId="{3C562EEA-135E-4DDB-9867-5D02FD1482A5}" destId="{ED5EB12F-7BCB-42FF-A579-CB90873D7CDF}" srcOrd="2" destOrd="0" parTransId="{7593BF4F-BF50-4B17-87F2-4A036B0901F0}" sibTransId="{7CDE2D01-68A6-44F6-A1FD-FF2C9B4A40D4}"/>
    <dgm:cxn modelId="{92843395-F763-4D20-B9F0-D3D2FBA5A450}" type="presOf" srcId="{5CB20CFB-2294-49A2-BEF9-ED358F80F64C}" destId="{A48DBD04-4D78-4724-86A1-C1D46563FF70}" srcOrd="0" destOrd="0" presId="urn:microsoft.com/office/officeart/2005/8/layout/pyramid2"/>
    <dgm:cxn modelId="{E2C460CE-A687-4FC9-80EF-A3C0B958D356}" type="presOf" srcId="{3C562EEA-135E-4DDB-9867-5D02FD1482A5}" destId="{EFE8BCA2-4E21-417F-AF1C-ECA358D16E76}" srcOrd="0" destOrd="0" presId="urn:microsoft.com/office/officeart/2005/8/layout/pyramid2"/>
    <dgm:cxn modelId="{4971DE00-DDCC-4A2F-85B6-4DF87F4947E9}" type="presOf" srcId="{ED5EB12F-7BCB-42FF-A579-CB90873D7CDF}" destId="{558D173F-F659-45DB-BADF-B65A7C93BFDA}" srcOrd="0" destOrd="0" presId="urn:microsoft.com/office/officeart/2005/8/layout/pyramid2"/>
    <dgm:cxn modelId="{48C8AB15-5FC9-4368-8A0B-71575C6E4EE2}" type="presOf" srcId="{D1F27B50-3C95-491C-AFA6-981338C2D55A}" destId="{5DE6BDA0-581A-4FF9-8E42-615D8235862A}" srcOrd="0" destOrd="0" presId="urn:microsoft.com/office/officeart/2005/8/layout/pyramid2"/>
    <dgm:cxn modelId="{9F9BF15F-32EE-4BCC-8F56-433762CA2A13}" srcId="{3C562EEA-135E-4DDB-9867-5D02FD1482A5}" destId="{5CB20CFB-2294-49A2-BEF9-ED358F80F64C}" srcOrd="0" destOrd="0" parTransId="{28A16894-6DE1-4FD4-ACB1-00400EFD08A1}" sibTransId="{27AEA979-BD25-4AFD-9EA2-49E690B7ADB8}"/>
    <dgm:cxn modelId="{3AD1B0BD-D544-4864-A2EE-AAA1CCD173FB}" srcId="{3C562EEA-135E-4DDB-9867-5D02FD1482A5}" destId="{D1F27B50-3C95-491C-AFA6-981338C2D55A}" srcOrd="1" destOrd="0" parTransId="{EFE11949-BF9C-4635-820E-CBA784DF1A58}" sibTransId="{5B2FFC7B-8319-4402-B03D-60D86659EED8}"/>
    <dgm:cxn modelId="{40187D96-D2D1-4D95-8AFF-380800312FA3}" type="presParOf" srcId="{EFE8BCA2-4E21-417F-AF1C-ECA358D16E76}" destId="{600E3DD0-D067-4575-B892-D7C69F6B235B}" srcOrd="0" destOrd="0" presId="urn:microsoft.com/office/officeart/2005/8/layout/pyramid2"/>
    <dgm:cxn modelId="{3943E414-AD9C-4AB9-B597-68936D96815D}" type="presParOf" srcId="{EFE8BCA2-4E21-417F-AF1C-ECA358D16E76}" destId="{B0015996-02E5-47F5-B037-92DDA272114A}" srcOrd="1" destOrd="0" presId="urn:microsoft.com/office/officeart/2005/8/layout/pyramid2"/>
    <dgm:cxn modelId="{9B2E2B7C-ADDA-44DB-95AE-0AF1F7DA679F}" type="presParOf" srcId="{B0015996-02E5-47F5-B037-92DDA272114A}" destId="{A48DBD04-4D78-4724-86A1-C1D46563FF70}" srcOrd="0" destOrd="0" presId="urn:microsoft.com/office/officeart/2005/8/layout/pyramid2"/>
    <dgm:cxn modelId="{E6D90526-241C-480E-A4A0-47C50BC96C8D}" type="presParOf" srcId="{B0015996-02E5-47F5-B037-92DDA272114A}" destId="{7DCC6A75-11E3-4888-9C42-0652CA32B377}" srcOrd="1" destOrd="0" presId="urn:microsoft.com/office/officeart/2005/8/layout/pyramid2"/>
    <dgm:cxn modelId="{9747741E-842B-4446-8B8B-460D0A6A17DB}" type="presParOf" srcId="{B0015996-02E5-47F5-B037-92DDA272114A}" destId="{5DE6BDA0-581A-4FF9-8E42-615D8235862A}" srcOrd="2" destOrd="0" presId="urn:microsoft.com/office/officeart/2005/8/layout/pyramid2"/>
    <dgm:cxn modelId="{733DD24A-8298-48AB-875C-BF4712A6A290}" type="presParOf" srcId="{B0015996-02E5-47F5-B037-92DDA272114A}" destId="{FDE8440B-4670-48A4-888C-9F6F79DA14FF}" srcOrd="3" destOrd="0" presId="urn:microsoft.com/office/officeart/2005/8/layout/pyramid2"/>
    <dgm:cxn modelId="{B5920F98-4676-4F8C-A66D-1B3FC1B9BB03}" type="presParOf" srcId="{B0015996-02E5-47F5-B037-92DDA272114A}" destId="{558D173F-F659-45DB-BADF-B65A7C93BFDA}" srcOrd="4" destOrd="0" presId="urn:microsoft.com/office/officeart/2005/8/layout/pyramid2"/>
    <dgm:cxn modelId="{095CDCE1-90AC-4C96-8449-18AE968DED27}" type="presParOf" srcId="{B0015996-02E5-47F5-B037-92DDA272114A}" destId="{F0FB9BC0-47D0-441E-BE8F-7336FC570FB0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Eva </a:t>
          </a:r>
          <a:r>
            <a:rPr lang="cs-CZ" sz="1400" kern="1200" dirty="0" err="1" smtClean="0"/>
            <a:t>Konopová</a:t>
          </a:r>
          <a:r>
            <a:rPr lang="cs-CZ" sz="1400" kern="1200" dirty="0" smtClean="0"/>
            <a:t>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VY_12_INOVACE_22_Zdeněk </a:t>
          </a:r>
          <a:r>
            <a:rPr lang="cs-CZ" sz="1400" kern="1200" dirty="0" smtClean="0"/>
            <a:t>Fibich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Hudební výchova na 2. stupni ZŠ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 Zdeněk Fibich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765F82-37A7-4312-AA9B-3B80CF1301D2}">
      <dsp:nvSpPr>
        <dsp:cNvPr id="0" name=""/>
        <dsp:cNvSpPr/>
      </dsp:nvSpPr>
      <dsp:spPr>
        <a:xfrm>
          <a:off x="167505" y="0"/>
          <a:ext cx="4267408" cy="297610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alpha val="5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smtClean="0">
              <a:latin typeface="Arial" pitchFamily="34" charset="0"/>
              <a:cs typeface="Arial" pitchFamily="34" charset="0"/>
            </a:rPr>
            <a:t>Šárka</a:t>
          </a:r>
          <a:endParaRPr lang="cs-CZ" sz="6000" kern="1200" dirty="0">
            <a:latin typeface="Arial" pitchFamily="34" charset="0"/>
            <a:cs typeface="Arial" pitchFamily="34" charset="0"/>
          </a:endParaRPr>
        </a:p>
      </dsp:txBody>
      <dsp:txXfrm>
        <a:off x="792452" y="435840"/>
        <a:ext cx="3017514" cy="2104424"/>
      </dsp:txXfrm>
    </dsp:sp>
    <dsp:sp modelId="{76555E05-D5D0-4D70-9441-F2E35DC66A2B}">
      <dsp:nvSpPr>
        <dsp:cNvPr id="0" name=""/>
        <dsp:cNvSpPr/>
      </dsp:nvSpPr>
      <dsp:spPr>
        <a:xfrm>
          <a:off x="0" y="1984896"/>
          <a:ext cx="6007918" cy="297610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alpha val="5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smtClean="0">
              <a:latin typeface="Arial" pitchFamily="34" charset="0"/>
              <a:cs typeface="Arial" pitchFamily="34" charset="0"/>
            </a:rPr>
            <a:t>Nevěsta </a:t>
          </a:r>
        </a:p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smtClean="0">
              <a:latin typeface="Arial" pitchFamily="34" charset="0"/>
              <a:cs typeface="Arial" pitchFamily="34" charset="0"/>
            </a:rPr>
            <a:t>messinská</a:t>
          </a:r>
          <a:endParaRPr lang="cs-CZ" sz="6000" kern="1200" dirty="0">
            <a:latin typeface="Arial" pitchFamily="34" charset="0"/>
            <a:cs typeface="Arial" pitchFamily="34" charset="0"/>
          </a:endParaRPr>
        </a:p>
      </dsp:txBody>
      <dsp:txXfrm>
        <a:off x="879839" y="2420736"/>
        <a:ext cx="4248240" cy="2104424"/>
      </dsp:txXfrm>
    </dsp:sp>
    <dsp:sp modelId="{6115FFD1-E69D-428E-9143-7ED7728C3894}">
      <dsp:nvSpPr>
        <dsp:cNvPr id="0" name=""/>
        <dsp:cNvSpPr/>
      </dsp:nvSpPr>
      <dsp:spPr>
        <a:xfrm>
          <a:off x="3644378" y="0"/>
          <a:ext cx="3772445" cy="2976104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1">
                <a:alpha val="50000"/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000" kern="1200" smtClean="0">
              <a:latin typeface="Arial" pitchFamily="34" charset="0"/>
              <a:cs typeface="Arial" pitchFamily="34" charset="0"/>
            </a:rPr>
            <a:t>Bouře</a:t>
          </a:r>
          <a:endParaRPr lang="cs-CZ" sz="6000" kern="1200" dirty="0">
            <a:latin typeface="Arial" pitchFamily="34" charset="0"/>
            <a:cs typeface="Arial" pitchFamily="34" charset="0"/>
          </a:endParaRPr>
        </a:p>
      </dsp:txBody>
      <dsp:txXfrm>
        <a:off x="4196840" y="435840"/>
        <a:ext cx="2667521" cy="21044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Propojené kruhy"/>
  <dgm:desc val="Používejte k zobrazení překrývajících se nebo propojených myšlenek nebo konceptů. Prvních sedm řádků textu úrovně 1 odpovídá kruhu. Nepoužitý text se nezobrazuje, zůstává však k dispozici, pokud rozložení přepnete.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438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165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0526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35180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2161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392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97424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789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55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145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648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8612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4532956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Pro 9.ročník</a:t>
            </a:r>
            <a:endParaRPr lang="cs-CZ" sz="2000" dirty="0" smtClean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na interaktivní tabuli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Pomůcky: učebnice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Inovace – materiál vybízí děti k aktivitě (motivace, aktivita) </a:t>
            </a:r>
          </a:p>
          <a:p>
            <a:r>
              <a:rPr lang="cs-CZ" sz="20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Prezentace slouží k procvičení paměti a podporuje aktivní zopakování učiva s pomocí interaktivní tabule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005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0"/>
            <a:ext cx="8064896" cy="7909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60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Zdeněk</a:t>
            </a:r>
          </a:p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60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8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F I B I C H</a:t>
            </a: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1850 - 1900</a:t>
            </a:r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50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04664"/>
            <a:ext cx="8870462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66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typický představitel</a:t>
            </a:r>
          </a:p>
          <a:p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hudebního</a:t>
            </a:r>
          </a:p>
          <a:p>
            <a:r>
              <a:rPr lang="cs-CZ" sz="66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8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romantismu</a:t>
            </a:r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</a:t>
            </a:r>
          </a:p>
          <a:p>
            <a:endParaRPr lang="cs-CZ" sz="66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34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9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O P E R Y </a:t>
            </a:r>
            <a:endParaRPr lang="cs-CZ" sz="72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359278816"/>
              </p:ext>
            </p:extLst>
          </p:nvPr>
        </p:nvGraphicFramePr>
        <p:xfrm>
          <a:off x="1187624" y="1564343"/>
          <a:ext cx="7416824" cy="4961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541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715085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66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6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tvůrce </a:t>
            </a:r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melodramu</a:t>
            </a:r>
          </a:p>
          <a:p>
            <a:endParaRPr lang="cs-CZ" sz="72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5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(mluvené slovo         </a:t>
            </a:r>
          </a:p>
          <a:p>
            <a:r>
              <a:rPr lang="cs-CZ" sz="54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5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doprovázené hudbou)</a:t>
            </a:r>
          </a:p>
          <a:p>
            <a:endParaRPr lang="cs-CZ" sz="54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54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69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260648"/>
            <a:ext cx="792088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elodram na texty </a:t>
            </a:r>
          </a:p>
          <a:p>
            <a:r>
              <a:rPr lang="cs-CZ" sz="6000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K.J.Erbena</a:t>
            </a:r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64806566"/>
              </p:ext>
            </p:extLst>
          </p:nvPr>
        </p:nvGraphicFramePr>
        <p:xfrm>
          <a:off x="899592" y="1916832"/>
          <a:ext cx="7416824" cy="4608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63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548680"/>
            <a:ext cx="9828584" cy="9140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       </a:t>
            </a:r>
            <a:r>
              <a:rPr lang="cs-CZ" sz="88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 O E M</a:t>
            </a:r>
          </a:p>
          <a:p>
            <a:endParaRPr lang="cs-CZ" sz="8000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skladatelova nejznámější</a:t>
            </a:r>
          </a:p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skladba existující </a:t>
            </a:r>
          </a:p>
          <a:p>
            <a:r>
              <a:rPr lang="cs-CZ" sz="6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v různých podobách</a:t>
            </a: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endParaRPr lang="cs-CZ" sz="6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83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649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152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Cesta</vt:lpstr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Konopová</cp:lastModifiedBy>
  <cp:revision>35</cp:revision>
  <dcterms:created xsi:type="dcterms:W3CDTF">2011-08-21T15:31:45Z</dcterms:created>
  <dcterms:modified xsi:type="dcterms:W3CDTF">2012-09-12T13:07:05Z</dcterms:modified>
</cp:coreProperties>
</file>