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1"/>
  </p:notesMasterIdLst>
  <p:sldIdLst>
    <p:sldId id="256" r:id="rId3"/>
    <p:sldId id="263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VY_12_INOVACE_23_Leoš Janáček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Leoš Janáček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5C74BC-A902-44B1-9BC7-FE951FFEEA70}" type="doc">
      <dgm:prSet loTypeId="urn:microsoft.com/office/officeart/2005/8/layout/pyramid2" loCatId="pyramid" qsTypeId="urn:microsoft.com/office/officeart/2005/8/quickstyle/3d7" qsCatId="3D" csTypeId="urn:microsoft.com/office/officeart/2005/8/colors/accent1_2" csCatId="accent1" phldr="1"/>
      <dgm:spPr/>
    </dgm:pt>
    <dgm:pt modelId="{2147AB2A-1ADB-4DF8-A70D-34B472A53B63}">
      <dgm:prSet phldrT="[Text]"/>
      <dgm:spPr/>
      <dgm:t>
        <a:bodyPr/>
        <a:lstStyle/>
        <a:p>
          <a:r>
            <a:rPr lang="cs-CZ" b="1" smtClean="0"/>
            <a:t>Její pastorkyňa</a:t>
          </a:r>
          <a:endParaRPr lang="cs-CZ" b="1" dirty="0"/>
        </a:p>
      </dgm:t>
    </dgm:pt>
    <dgm:pt modelId="{2B66DF49-ACEE-4479-A046-09624016FF53}" type="parTrans" cxnId="{1878B8C7-D4C4-4DD1-B423-FB95A6EF5EDF}">
      <dgm:prSet/>
      <dgm:spPr/>
      <dgm:t>
        <a:bodyPr/>
        <a:lstStyle/>
        <a:p>
          <a:endParaRPr lang="cs-CZ"/>
        </a:p>
      </dgm:t>
    </dgm:pt>
    <dgm:pt modelId="{A128BDED-076F-4481-8DA7-A92A9E087D99}" type="sibTrans" cxnId="{1878B8C7-D4C4-4DD1-B423-FB95A6EF5EDF}">
      <dgm:prSet/>
      <dgm:spPr/>
      <dgm:t>
        <a:bodyPr/>
        <a:lstStyle/>
        <a:p>
          <a:endParaRPr lang="cs-CZ"/>
        </a:p>
      </dgm:t>
    </dgm:pt>
    <dgm:pt modelId="{FF97C50B-0804-4352-AF39-C1D637F06B09}">
      <dgm:prSet phldrT="[Text]"/>
      <dgm:spPr/>
      <dgm:t>
        <a:bodyPr/>
        <a:lstStyle/>
        <a:p>
          <a:r>
            <a:rPr lang="cs-CZ" b="1" dirty="0" smtClean="0"/>
            <a:t>Liška Bystrouška</a:t>
          </a:r>
          <a:endParaRPr lang="cs-CZ" b="1" dirty="0"/>
        </a:p>
      </dgm:t>
    </dgm:pt>
    <dgm:pt modelId="{4EDF7BBC-DCFE-46DC-920F-9E113270BAA7}" type="parTrans" cxnId="{23C04823-DDAF-496C-96C0-5A3A4A19463E}">
      <dgm:prSet/>
      <dgm:spPr/>
      <dgm:t>
        <a:bodyPr/>
        <a:lstStyle/>
        <a:p>
          <a:endParaRPr lang="cs-CZ"/>
        </a:p>
      </dgm:t>
    </dgm:pt>
    <dgm:pt modelId="{52F40D78-922C-46EF-AE40-ED6B1B69C557}" type="sibTrans" cxnId="{23C04823-DDAF-496C-96C0-5A3A4A19463E}">
      <dgm:prSet/>
      <dgm:spPr/>
      <dgm:t>
        <a:bodyPr/>
        <a:lstStyle/>
        <a:p>
          <a:endParaRPr lang="cs-CZ"/>
        </a:p>
      </dgm:t>
    </dgm:pt>
    <dgm:pt modelId="{2D7FB5C4-53FE-4747-A708-0F469BD9DEA9}">
      <dgm:prSet phldrT="[Text]"/>
      <dgm:spPr/>
      <dgm:t>
        <a:bodyPr/>
        <a:lstStyle/>
        <a:p>
          <a:r>
            <a:rPr lang="cs-CZ" b="1" dirty="0" smtClean="0"/>
            <a:t>Výlety pana Broučka</a:t>
          </a:r>
          <a:endParaRPr lang="cs-CZ" b="1" dirty="0"/>
        </a:p>
      </dgm:t>
    </dgm:pt>
    <dgm:pt modelId="{EFF756C6-2130-433B-8747-FCE5D79B41D0}" type="parTrans" cxnId="{6140A09F-52BB-43FD-81AF-EF6EE85A5563}">
      <dgm:prSet/>
      <dgm:spPr/>
      <dgm:t>
        <a:bodyPr/>
        <a:lstStyle/>
        <a:p>
          <a:endParaRPr lang="cs-CZ"/>
        </a:p>
      </dgm:t>
    </dgm:pt>
    <dgm:pt modelId="{11667362-F42E-41C6-AD20-A8F581CFB2A4}" type="sibTrans" cxnId="{6140A09F-52BB-43FD-81AF-EF6EE85A5563}">
      <dgm:prSet/>
      <dgm:spPr/>
      <dgm:t>
        <a:bodyPr/>
        <a:lstStyle/>
        <a:p>
          <a:endParaRPr lang="cs-CZ"/>
        </a:p>
      </dgm:t>
    </dgm:pt>
    <dgm:pt modelId="{90C941E9-FF40-4273-9631-B915BB56E46C}" type="pres">
      <dgm:prSet presAssocID="{115C74BC-A902-44B1-9BC7-FE951FFEEA70}" presName="compositeShape" presStyleCnt="0">
        <dgm:presLayoutVars>
          <dgm:dir/>
          <dgm:resizeHandles/>
        </dgm:presLayoutVars>
      </dgm:prSet>
      <dgm:spPr/>
    </dgm:pt>
    <dgm:pt modelId="{120075BB-BE4A-4341-B414-E1CA73D9AC88}" type="pres">
      <dgm:prSet presAssocID="{115C74BC-A902-44B1-9BC7-FE951FFEEA70}" presName="pyramid" presStyleLbl="node1" presStyleIdx="0" presStyleCnt="1"/>
      <dgm:spPr/>
    </dgm:pt>
    <dgm:pt modelId="{B9142046-167F-44B3-BA08-49661B59CAF5}" type="pres">
      <dgm:prSet presAssocID="{115C74BC-A902-44B1-9BC7-FE951FFEEA70}" presName="theList" presStyleCnt="0"/>
      <dgm:spPr/>
    </dgm:pt>
    <dgm:pt modelId="{DCC92210-B75A-4E49-B062-24B33D0EEE8F}" type="pres">
      <dgm:prSet presAssocID="{2147AB2A-1ADB-4DF8-A70D-34B472A53B63}" presName="aNode" presStyleLbl="fgAcc1" presStyleIdx="0" presStyleCnt="3" custScaleX="1302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8E2A6-A35A-4F4C-AF96-0ADEEEE59FB8}" type="pres">
      <dgm:prSet presAssocID="{2147AB2A-1ADB-4DF8-A70D-34B472A53B63}" presName="aSpace" presStyleCnt="0"/>
      <dgm:spPr/>
    </dgm:pt>
    <dgm:pt modelId="{6005E423-6538-43C9-83CD-A24B24B4A064}" type="pres">
      <dgm:prSet presAssocID="{FF97C50B-0804-4352-AF39-C1D637F06B09}" presName="aNode" presStyleLbl="fgAcc1" presStyleIdx="1" presStyleCnt="3" custScaleX="1529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2DE238-5C08-4997-92BF-947EB05908CE}" type="pres">
      <dgm:prSet presAssocID="{FF97C50B-0804-4352-AF39-C1D637F06B09}" presName="aSpace" presStyleCnt="0"/>
      <dgm:spPr/>
    </dgm:pt>
    <dgm:pt modelId="{652ABE81-5B17-4EDD-8134-98D98308573F}" type="pres">
      <dgm:prSet presAssocID="{2D7FB5C4-53FE-4747-A708-0F469BD9DEA9}" presName="aNode" presStyleLbl="fgAcc1" presStyleIdx="2" presStyleCnt="3" custScaleX="134467" custScaleY="1767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6C16C9-7390-4435-86C2-FB38789C125F}" type="pres">
      <dgm:prSet presAssocID="{2D7FB5C4-53FE-4747-A708-0F469BD9DEA9}" presName="aSpace" presStyleCnt="0"/>
      <dgm:spPr/>
    </dgm:pt>
  </dgm:ptLst>
  <dgm:cxnLst>
    <dgm:cxn modelId="{1878B8C7-D4C4-4DD1-B423-FB95A6EF5EDF}" srcId="{115C74BC-A902-44B1-9BC7-FE951FFEEA70}" destId="{2147AB2A-1ADB-4DF8-A70D-34B472A53B63}" srcOrd="0" destOrd="0" parTransId="{2B66DF49-ACEE-4479-A046-09624016FF53}" sibTransId="{A128BDED-076F-4481-8DA7-A92A9E087D99}"/>
    <dgm:cxn modelId="{FFBE27B5-6D22-4D40-8696-90C8FE4CCC21}" type="presOf" srcId="{115C74BC-A902-44B1-9BC7-FE951FFEEA70}" destId="{90C941E9-FF40-4273-9631-B915BB56E46C}" srcOrd="0" destOrd="0" presId="urn:microsoft.com/office/officeart/2005/8/layout/pyramid2"/>
    <dgm:cxn modelId="{EBF0994E-E325-4D1E-AEDE-69BE43170DAE}" type="presOf" srcId="{FF97C50B-0804-4352-AF39-C1D637F06B09}" destId="{6005E423-6538-43C9-83CD-A24B24B4A064}" srcOrd="0" destOrd="0" presId="urn:microsoft.com/office/officeart/2005/8/layout/pyramid2"/>
    <dgm:cxn modelId="{23C04823-DDAF-496C-96C0-5A3A4A19463E}" srcId="{115C74BC-A902-44B1-9BC7-FE951FFEEA70}" destId="{FF97C50B-0804-4352-AF39-C1D637F06B09}" srcOrd="1" destOrd="0" parTransId="{4EDF7BBC-DCFE-46DC-920F-9E113270BAA7}" sibTransId="{52F40D78-922C-46EF-AE40-ED6B1B69C557}"/>
    <dgm:cxn modelId="{714AD56D-E8AE-4C9C-B072-B88C7E8DA7D8}" type="presOf" srcId="{2147AB2A-1ADB-4DF8-A70D-34B472A53B63}" destId="{DCC92210-B75A-4E49-B062-24B33D0EEE8F}" srcOrd="0" destOrd="0" presId="urn:microsoft.com/office/officeart/2005/8/layout/pyramid2"/>
    <dgm:cxn modelId="{1DC2C7C6-268B-4766-9CAE-6EAB174DD683}" type="presOf" srcId="{2D7FB5C4-53FE-4747-A708-0F469BD9DEA9}" destId="{652ABE81-5B17-4EDD-8134-98D98308573F}" srcOrd="0" destOrd="0" presId="urn:microsoft.com/office/officeart/2005/8/layout/pyramid2"/>
    <dgm:cxn modelId="{6140A09F-52BB-43FD-81AF-EF6EE85A5563}" srcId="{115C74BC-A902-44B1-9BC7-FE951FFEEA70}" destId="{2D7FB5C4-53FE-4747-A708-0F469BD9DEA9}" srcOrd="2" destOrd="0" parTransId="{EFF756C6-2130-433B-8747-FCE5D79B41D0}" sibTransId="{11667362-F42E-41C6-AD20-A8F581CFB2A4}"/>
    <dgm:cxn modelId="{9D92C2EB-4861-4619-91CC-53B755D7F019}" type="presParOf" srcId="{90C941E9-FF40-4273-9631-B915BB56E46C}" destId="{120075BB-BE4A-4341-B414-E1CA73D9AC88}" srcOrd="0" destOrd="0" presId="urn:microsoft.com/office/officeart/2005/8/layout/pyramid2"/>
    <dgm:cxn modelId="{C17BE788-3680-4D40-BC80-11B6584D9D47}" type="presParOf" srcId="{90C941E9-FF40-4273-9631-B915BB56E46C}" destId="{B9142046-167F-44B3-BA08-49661B59CAF5}" srcOrd="1" destOrd="0" presId="urn:microsoft.com/office/officeart/2005/8/layout/pyramid2"/>
    <dgm:cxn modelId="{313EDFE9-6302-4EF1-92DF-01963C7A23C6}" type="presParOf" srcId="{B9142046-167F-44B3-BA08-49661B59CAF5}" destId="{DCC92210-B75A-4E49-B062-24B33D0EEE8F}" srcOrd="0" destOrd="0" presId="urn:microsoft.com/office/officeart/2005/8/layout/pyramid2"/>
    <dgm:cxn modelId="{033D7C03-12B4-4C80-9CB7-8F2CC5148FF6}" type="presParOf" srcId="{B9142046-167F-44B3-BA08-49661B59CAF5}" destId="{84F8E2A6-A35A-4F4C-AF96-0ADEEEE59FB8}" srcOrd="1" destOrd="0" presId="urn:microsoft.com/office/officeart/2005/8/layout/pyramid2"/>
    <dgm:cxn modelId="{79AE5C94-44D9-4650-9265-AD03EA3C3A54}" type="presParOf" srcId="{B9142046-167F-44B3-BA08-49661B59CAF5}" destId="{6005E423-6538-43C9-83CD-A24B24B4A064}" srcOrd="2" destOrd="0" presId="urn:microsoft.com/office/officeart/2005/8/layout/pyramid2"/>
    <dgm:cxn modelId="{A2024E55-1AFC-4D51-BB1E-3B66AAC6740F}" type="presParOf" srcId="{B9142046-167F-44B3-BA08-49661B59CAF5}" destId="{782DE238-5C08-4997-92BF-947EB05908CE}" srcOrd="3" destOrd="0" presId="urn:microsoft.com/office/officeart/2005/8/layout/pyramid2"/>
    <dgm:cxn modelId="{3F322440-3FFE-4C4D-90F8-718D0DEBF1D2}" type="presParOf" srcId="{B9142046-167F-44B3-BA08-49661B59CAF5}" destId="{652ABE81-5B17-4EDD-8134-98D98308573F}" srcOrd="4" destOrd="0" presId="urn:microsoft.com/office/officeart/2005/8/layout/pyramid2"/>
    <dgm:cxn modelId="{46EE571D-C7D5-4FCB-A579-A973DC8C725A}" type="presParOf" srcId="{B9142046-167F-44B3-BA08-49661B59CAF5}" destId="{816C16C9-7390-4435-86C2-FB38789C125F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VY_12_INOVACE_23_Leoš Janáček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Leoš Janáček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0075BB-BE4A-4341-B414-E1CA73D9AC88}">
      <dsp:nvSpPr>
        <dsp:cNvPr id="0" name=""/>
        <dsp:cNvSpPr/>
      </dsp:nvSpPr>
      <dsp:spPr>
        <a:xfrm>
          <a:off x="361630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C92210-B75A-4E49-B062-24B33D0EEE8F}">
      <dsp:nvSpPr>
        <dsp:cNvPr id="0" name=""/>
        <dsp:cNvSpPr/>
      </dsp:nvSpPr>
      <dsp:spPr>
        <a:xfrm>
          <a:off x="1994128" y="407783"/>
          <a:ext cx="3440604" cy="7842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smtClean="0"/>
            <a:t>Její pastorkyňa</a:t>
          </a:r>
          <a:endParaRPr lang="cs-CZ" sz="2900" b="1" kern="1200" dirty="0"/>
        </a:p>
      </dsp:txBody>
      <dsp:txXfrm>
        <a:off x="2032411" y="446066"/>
        <a:ext cx="3364038" cy="707658"/>
      </dsp:txXfrm>
    </dsp:sp>
    <dsp:sp modelId="{6005E423-6538-43C9-83CD-A24B24B4A064}">
      <dsp:nvSpPr>
        <dsp:cNvPr id="0" name=""/>
        <dsp:cNvSpPr/>
      </dsp:nvSpPr>
      <dsp:spPr>
        <a:xfrm>
          <a:off x="1694491" y="1290036"/>
          <a:ext cx="4039878" cy="7842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Liška Bystrouška</a:t>
          </a:r>
          <a:endParaRPr lang="cs-CZ" sz="2800" b="1" kern="1200" dirty="0"/>
        </a:p>
      </dsp:txBody>
      <dsp:txXfrm>
        <a:off x="1732774" y="1328319"/>
        <a:ext cx="3963312" cy="707658"/>
      </dsp:txXfrm>
    </dsp:sp>
    <dsp:sp modelId="{652ABE81-5B17-4EDD-8134-98D98308573F}">
      <dsp:nvSpPr>
        <dsp:cNvPr id="0" name=""/>
        <dsp:cNvSpPr/>
      </dsp:nvSpPr>
      <dsp:spPr>
        <a:xfrm>
          <a:off x="1938390" y="2172290"/>
          <a:ext cx="3552080" cy="13858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Výlety pana Broučka</a:t>
          </a:r>
          <a:endParaRPr lang="cs-CZ" sz="2800" b="1" kern="1200" dirty="0"/>
        </a:p>
      </dsp:txBody>
      <dsp:txXfrm>
        <a:off x="2006044" y="2239944"/>
        <a:ext cx="3416772" cy="1250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3208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7424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6885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6448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3958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4993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8127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7055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7081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4244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811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321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091462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84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04664"/>
            <a:ext cx="777686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</a:rPr>
              <a:t>            Leoš</a:t>
            </a:r>
          </a:p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J A N Á Č E K</a:t>
            </a:r>
          </a:p>
          <a:p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   1854 - 1928</a:t>
            </a:r>
          </a:p>
          <a:p>
            <a:endParaRPr lang="cs-CZ" sz="6000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6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122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352928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  Ve skladbách používá</a:t>
            </a:r>
          </a:p>
          <a:p>
            <a:endParaRPr lang="cs-CZ" sz="60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  rytmus a melodiku</a:t>
            </a:r>
          </a:p>
          <a:p>
            <a:endParaRPr lang="cs-CZ" sz="60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  lidské řeči.</a:t>
            </a:r>
          </a:p>
          <a:p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60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52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20080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tx2">
                    <a:lumMod val="50000"/>
                  </a:schemeClr>
                </a:solidFill>
              </a:rPr>
              <a:t>       </a:t>
            </a:r>
            <a:r>
              <a:rPr lang="cs-CZ" sz="7200" b="1" dirty="0" smtClean="0">
                <a:solidFill>
                  <a:schemeClr val="tx2">
                    <a:lumMod val="50000"/>
                  </a:schemeClr>
                </a:solidFill>
              </a:rPr>
              <a:t>O P E R Y</a:t>
            </a:r>
          </a:p>
          <a:p>
            <a:endParaRPr lang="cs-CZ" sz="6600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6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813067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689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75695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</a:p>
          <a:p>
            <a:r>
              <a:rPr lang="cs-CZ" sz="66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</a:rPr>
              <a:t>   inspirace lidovou</a:t>
            </a:r>
          </a:p>
          <a:p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</a:rPr>
              <a:t>    hudbou</a:t>
            </a:r>
          </a:p>
          <a:p>
            <a:endParaRPr lang="cs-CZ" sz="66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</a:rPr>
              <a:t>    LAŠSKÉ  TANCE</a:t>
            </a:r>
          </a:p>
          <a:p>
            <a:endParaRPr lang="cs-CZ" sz="66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</a:p>
        </p:txBody>
      </p:sp>
      <p:pic>
        <p:nvPicPr>
          <p:cNvPr id="1026" name="Picture 2" descr="C:\Users\Konopová\AppData\Local\Microsoft\Windows\Temporary Internet Files\Content.IE5\S4OB955E\MC900432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1501">
            <a:off x="5804492" y="2708919"/>
            <a:ext cx="1180508" cy="170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361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916359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</a:p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</a:rPr>
              <a:t>  symfonická báseň</a:t>
            </a:r>
          </a:p>
          <a:p>
            <a:endParaRPr lang="cs-CZ" sz="60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6600" b="1" dirty="0" smtClean="0">
                <a:solidFill>
                  <a:schemeClr val="tx2">
                    <a:lumMod val="50000"/>
                  </a:schemeClr>
                </a:solidFill>
              </a:rPr>
              <a:t>TARAS   BULBA </a:t>
            </a:r>
            <a:endParaRPr lang="cs-CZ" sz="66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04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49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</TotalTime>
  <Words>140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35</cp:revision>
  <dcterms:created xsi:type="dcterms:W3CDTF">2011-08-21T15:31:45Z</dcterms:created>
  <dcterms:modified xsi:type="dcterms:W3CDTF">2012-09-12T15:57:46Z</dcterms:modified>
</cp:coreProperties>
</file>