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  <p:sldMasterId id="2147483804" r:id="rId2"/>
  </p:sldMasterIdLst>
  <p:notesMasterIdLst>
    <p:notesMasterId r:id="rId12"/>
  </p:notesMasterIdLst>
  <p:sldIdLst>
    <p:sldId id="256" r:id="rId3"/>
    <p:sldId id="264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VY_12_INOVACE_24_Spirituál kvintet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Spirituál kvintet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85BD21-0053-47BE-9253-1C06BD8FC7BF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620EB6-0D6A-4D9F-9D01-07F4E4C4B3EE}">
      <dgm:prSet phldrT="[Text]"/>
      <dgm:spPr/>
      <dgm:t>
        <a:bodyPr/>
        <a:lstStyle/>
        <a:p>
          <a:r>
            <a:rPr lang="cs-CZ" smtClean="0"/>
            <a:t>M.Keller</a:t>
          </a:r>
          <a:endParaRPr lang="cs-CZ" dirty="0"/>
        </a:p>
      </dgm:t>
    </dgm:pt>
    <dgm:pt modelId="{6DF1B655-8026-4B3D-AF1A-AA2332ACA81F}" type="parTrans" cxnId="{EF579F32-6B55-4D5D-B945-217F8AF592B3}">
      <dgm:prSet/>
      <dgm:spPr/>
      <dgm:t>
        <a:bodyPr/>
        <a:lstStyle/>
        <a:p>
          <a:endParaRPr lang="cs-CZ"/>
        </a:p>
      </dgm:t>
    </dgm:pt>
    <dgm:pt modelId="{D7F700A6-2D97-449C-8D8A-075F8FCBDA81}" type="sibTrans" cxnId="{EF579F32-6B55-4D5D-B945-217F8AF592B3}">
      <dgm:prSet/>
      <dgm:spPr/>
      <dgm:t>
        <a:bodyPr/>
        <a:lstStyle/>
        <a:p>
          <a:endParaRPr lang="cs-CZ"/>
        </a:p>
      </dgm:t>
    </dgm:pt>
    <dgm:pt modelId="{8D6E8848-A88A-4703-B363-2FF97962DD4E}">
      <dgm:prSet phldrT="[Text]" custT="1"/>
      <dgm:spPr/>
      <dgm:t>
        <a:bodyPr/>
        <a:lstStyle/>
        <a:p>
          <a:r>
            <a:rPr lang="cs-CZ" sz="2400" b="1" smtClean="0"/>
            <a:t>M.Kastelovič</a:t>
          </a:r>
          <a:endParaRPr lang="cs-CZ" sz="2800" b="1" dirty="0"/>
        </a:p>
      </dgm:t>
    </dgm:pt>
    <dgm:pt modelId="{4E11C334-09B4-4B22-888D-07C2C9CD7AB7}" type="parTrans" cxnId="{8C06852A-DCAF-4F66-903C-442177B36D06}">
      <dgm:prSet/>
      <dgm:spPr/>
      <dgm:t>
        <a:bodyPr/>
        <a:lstStyle/>
        <a:p>
          <a:endParaRPr lang="cs-CZ"/>
        </a:p>
      </dgm:t>
    </dgm:pt>
    <dgm:pt modelId="{C5AA4F69-49DF-4484-A98E-D0C276573939}" type="sibTrans" cxnId="{8C06852A-DCAF-4F66-903C-442177B36D06}">
      <dgm:prSet/>
      <dgm:spPr/>
      <dgm:t>
        <a:bodyPr/>
        <a:lstStyle/>
        <a:p>
          <a:endParaRPr lang="cs-CZ"/>
        </a:p>
      </dgm:t>
    </dgm:pt>
    <dgm:pt modelId="{48A11486-5662-4ECB-B99C-28E9D921F109}">
      <dgm:prSet phldrT="[Text]" custT="1"/>
      <dgm:spPr/>
      <dgm:t>
        <a:bodyPr/>
        <a:lstStyle/>
        <a:p>
          <a:r>
            <a:rPr lang="cs-CZ" sz="4400" b="1" smtClean="0"/>
            <a:t>J.Tichota</a:t>
          </a:r>
          <a:endParaRPr lang="cs-CZ" sz="4400" b="1" dirty="0"/>
        </a:p>
      </dgm:t>
    </dgm:pt>
    <dgm:pt modelId="{A7E39068-6B09-4879-B683-BCE0521B3E42}" type="parTrans" cxnId="{633A61C0-B658-4DDF-82DF-686F96D9A490}">
      <dgm:prSet/>
      <dgm:spPr/>
      <dgm:t>
        <a:bodyPr/>
        <a:lstStyle/>
        <a:p>
          <a:endParaRPr lang="cs-CZ"/>
        </a:p>
      </dgm:t>
    </dgm:pt>
    <dgm:pt modelId="{21B92D53-206C-4C20-871E-BD22EBAD5969}" type="sibTrans" cxnId="{633A61C0-B658-4DDF-82DF-686F96D9A490}">
      <dgm:prSet/>
      <dgm:spPr/>
      <dgm:t>
        <a:bodyPr/>
        <a:lstStyle/>
        <a:p>
          <a:endParaRPr lang="cs-CZ"/>
        </a:p>
      </dgm:t>
    </dgm:pt>
    <dgm:pt modelId="{9231B639-B7B3-48D9-96A6-FE61C19CEA37}">
      <dgm:prSet phldrT="[Text]" custT="1"/>
      <dgm:spPr/>
      <dgm:t>
        <a:bodyPr/>
        <a:lstStyle/>
        <a:p>
          <a:r>
            <a:rPr lang="cs-CZ" sz="3600" smtClean="0"/>
            <a:t>I.Mach</a:t>
          </a:r>
          <a:endParaRPr lang="cs-CZ" sz="3600" dirty="0"/>
        </a:p>
      </dgm:t>
    </dgm:pt>
    <dgm:pt modelId="{D7EBD5C1-1BB2-4391-A993-8AFC8A362126}" type="sibTrans" cxnId="{422C3367-63A5-4D32-9416-F4FD2C107925}">
      <dgm:prSet/>
      <dgm:spPr/>
      <dgm:t>
        <a:bodyPr/>
        <a:lstStyle/>
        <a:p>
          <a:endParaRPr lang="cs-CZ"/>
        </a:p>
      </dgm:t>
    </dgm:pt>
    <dgm:pt modelId="{36753BD4-6D10-4C80-B33F-39A2C9FCA01B}" type="parTrans" cxnId="{422C3367-63A5-4D32-9416-F4FD2C107925}">
      <dgm:prSet/>
      <dgm:spPr/>
      <dgm:t>
        <a:bodyPr/>
        <a:lstStyle/>
        <a:p>
          <a:endParaRPr lang="cs-CZ"/>
        </a:p>
      </dgm:t>
    </dgm:pt>
    <dgm:pt modelId="{E7A89E3D-B6B7-4AB5-9DFA-BC11A0DD1E61}" type="pres">
      <dgm:prSet presAssocID="{9F85BD21-0053-47BE-9253-1C06BD8FC7B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3C5C860-C80F-466F-96FD-1857D59D5ADA}" type="pres">
      <dgm:prSet presAssocID="{9231B639-B7B3-48D9-96A6-FE61C19CEA37}" presName="node" presStyleLbl="node1" presStyleIdx="0" presStyleCnt="4" custScaleX="115055" custLinFactY="17985" custLinFactNeighborX="-1573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287CED-7A49-41EB-BD9E-E0CEFC9E2DFC}" type="pres">
      <dgm:prSet presAssocID="{D7EBD5C1-1BB2-4391-A993-8AFC8A362126}" presName="sibTrans" presStyleCnt="0"/>
      <dgm:spPr/>
      <dgm:t>
        <a:bodyPr/>
        <a:lstStyle/>
        <a:p>
          <a:endParaRPr lang="cs-CZ"/>
        </a:p>
      </dgm:t>
    </dgm:pt>
    <dgm:pt modelId="{9B251A4F-0322-4920-BD54-69E53628C068}" type="pres">
      <dgm:prSet presAssocID="{0C620EB6-0D6A-4D9F-9D01-07F4E4C4B3EE}" presName="node" presStyleLbl="node1" presStyleIdx="1" presStyleCnt="4" custScaleX="83484" custScaleY="133413" custLinFactY="22439" custLinFactNeighborX="-1213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F451D4-9575-4B7C-B3A7-C3B6280D8E11}" type="pres">
      <dgm:prSet presAssocID="{D7F700A6-2D97-449C-8D8A-075F8FCBDA81}" presName="sibTrans" presStyleCnt="0"/>
      <dgm:spPr/>
      <dgm:t>
        <a:bodyPr/>
        <a:lstStyle/>
        <a:p>
          <a:endParaRPr lang="cs-CZ"/>
        </a:p>
      </dgm:t>
    </dgm:pt>
    <dgm:pt modelId="{71A4A3E8-2592-4237-A5C6-76E233B3F9D5}" type="pres">
      <dgm:prSet presAssocID="{8D6E8848-A88A-4703-B363-2FF97962DD4E}" presName="node" presStyleLbl="node1" presStyleIdx="2" presStyleCnt="4" custScaleX="106551" custScaleY="76444" custLinFactY="6207" custLinFactNeighborX="465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E939E2-7AD9-457D-9261-5CF3CFEB2134}" type="pres">
      <dgm:prSet presAssocID="{C5AA4F69-49DF-4484-A98E-D0C276573939}" presName="sibTrans" presStyleCnt="0"/>
      <dgm:spPr/>
      <dgm:t>
        <a:bodyPr/>
        <a:lstStyle/>
        <a:p>
          <a:endParaRPr lang="cs-CZ"/>
        </a:p>
      </dgm:t>
    </dgm:pt>
    <dgm:pt modelId="{7F8D3E42-AA2A-485A-A60B-6273A4631C65}" type="pres">
      <dgm:prSet presAssocID="{48A11486-5662-4ECB-B99C-28E9D921F109}" presName="node" presStyleLbl="node1" presStyleIdx="3" presStyleCnt="4" custScaleX="173203" custScaleY="113177" custLinFactY="-93843" custLinFactNeighborX="-3765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7C60BB-ED52-4897-A6B3-EC9695BDE7B6}" type="presOf" srcId="{0C620EB6-0D6A-4D9F-9D01-07F4E4C4B3EE}" destId="{9B251A4F-0322-4920-BD54-69E53628C068}" srcOrd="0" destOrd="0" presId="urn:microsoft.com/office/officeart/2005/8/layout/default"/>
    <dgm:cxn modelId="{6C4443B3-2E87-4B77-86F2-CB1230514E7F}" type="presOf" srcId="{9F85BD21-0053-47BE-9253-1C06BD8FC7BF}" destId="{E7A89E3D-B6B7-4AB5-9DFA-BC11A0DD1E61}" srcOrd="0" destOrd="0" presId="urn:microsoft.com/office/officeart/2005/8/layout/default"/>
    <dgm:cxn modelId="{8C06852A-DCAF-4F66-903C-442177B36D06}" srcId="{9F85BD21-0053-47BE-9253-1C06BD8FC7BF}" destId="{8D6E8848-A88A-4703-B363-2FF97962DD4E}" srcOrd="2" destOrd="0" parTransId="{4E11C334-09B4-4B22-888D-07C2C9CD7AB7}" sibTransId="{C5AA4F69-49DF-4484-A98E-D0C276573939}"/>
    <dgm:cxn modelId="{EF579F32-6B55-4D5D-B945-217F8AF592B3}" srcId="{9F85BD21-0053-47BE-9253-1C06BD8FC7BF}" destId="{0C620EB6-0D6A-4D9F-9D01-07F4E4C4B3EE}" srcOrd="1" destOrd="0" parTransId="{6DF1B655-8026-4B3D-AF1A-AA2332ACA81F}" sibTransId="{D7F700A6-2D97-449C-8D8A-075F8FCBDA81}"/>
    <dgm:cxn modelId="{A835770E-5965-4E72-923D-A835F04ECA82}" type="presOf" srcId="{9231B639-B7B3-48D9-96A6-FE61C19CEA37}" destId="{E3C5C860-C80F-466F-96FD-1857D59D5ADA}" srcOrd="0" destOrd="0" presId="urn:microsoft.com/office/officeart/2005/8/layout/default"/>
    <dgm:cxn modelId="{DF2DB203-6350-411E-9807-E0872FE999F9}" type="presOf" srcId="{48A11486-5662-4ECB-B99C-28E9D921F109}" destId="{7F8D3E42-AA2A-485A-A60B-6273A4631C65}" srcOrd="0" destOrd="0" presId="urn:microsoft.com/office/officeart/2005/8/layout/default"/>
    <dgm:cxn modelId="{F8D2A0C5-DAD3-46B4-9C3F-3552EB04EF2D}" type="presOf" srcId="{8D6E8848-A88A-4703-B363-2FF97962DD4E}" destId="{71A4A3E8-2592-4237-A5C6-76E233B3F9D5}" srcOrd="0" destOrd="0" presId="urn:microsoft.com/office/officeart/2005/8/layout/default"/>
    <dgm:cxn modelId="{422C3367-63A5-4D32-9416-F4FD2C107925}" srcId="{9F85BD21-0053-47BE-9253-1C06BD8FC7BF}" destId="{9231B639-B7B3-48D9-96A6-FE61C19CEA37}" srcOrd="0" destOrd="0" parTransId="{36753BD4-6D10-4C80-B33F-39A2C9FCA01B}" sibTransId="{D7EBD5C1-1BB2-4391-A993-8AFC8A362126}"/>
    <dgm:cxn modelId="{633A61C0-B658-4DDF-82DF-686F96D9A490}" srcId="{9F85BD21-0053-47BE-9253-1C06BD8FC7BF}" destId="{48A11486-5662-4ECB-B99C-28E9D921F109}" srcOrd="3" destOrd="0" parTransId="{A7E39068-6B09-4879-B683-BCE0521B3E42}" sibTransId="{21B92D53-206C-4C20-871E-BD22EBAD5969}"/>
    <dgm:cxn modelId="{A1461ACD-0613-4572-A3C2-4797811E3B07}" type="presParOf" srcId="{E7A89E3D-B6B7-4AB5-9DFA-BC11A0DD1E61}" destId="{E3C5C860-C80F-466F-96FD-1857D59D5ADA}" srcOrd="0" destOrd="0" presId="urn:microsoft.com/office/officeart/2005/8/layout/default"/>
    <dgm:cxn modelId="{42806D1B-B5BB-4254-B8E9-D2D61231B1F1}" type="presParOf" srcId="{E7A89E3D-B6B7-4AB5-9DFA-BC11A0DD1E61}" destId="{3F287CED-7A49-41EB-BD9E-E0CEFC9E2DFC}" srcOrd="1" destOrd="0" presId="urn:microsoft.com/office/officeart/2005/8/layout/default"/>
    <dgm:cxn modelId="{0A4AE15F-D610-4E55-BCEE-775F6BA29C91}" type="presParOf" srcId="{E7A89E3D-B6B7-4AB5-9DFA-BC11A0DD1E61}" destId="{9B251A4F-0322-4920-BD54-69E53628C068}" srcOrd="2" destOrd="0" presId="urn:microsoft.com/office/officeart/2005/8/layout/default"/>
    <dgm:cxn modelId="{E6F19B11-DC75-4777-AA75-A740F27C5241}" type="presParOf" srcId="{E7A89E3D-B6B7-4AB5-9DFA-BC11A0DD1E61}" destId="{3CF451D4-9575-4B7C-B3A7-C3B6280D8E11}" srcOrd="3" destOrd="0" presId="urn:microsoft.com/office/officeart/2005/8/layout/default"/>
    <dgm:cxn modelId="{88133E78-1C9E-41BE-A460-AD70F862E293}" type="presParOf" srcId="{E7A89E3D-B6B7-4AB5-9DFA-BC11A0DD1E61}" destId="{71A4A3E8-2592-4237-A5C6-76E233B3F9D5}" srcOrd="4" destOrd="0" presId="urn:microsoft.com/office/officeart/2005/8/layout/default"/>
    <dgm:cxn modelId="{22AE5D61-A83E-4942-899E-D7E3EDA14C00}" type="presParOf" srcId="{E7A89E3D-B6B7-4AB5-9DFA-BC11A0DD1E61}" destId="{9BE939E2-7AD9-457D-9261-5CF3CFEB2134}" srcOrd="5" destOrd="0" presId="urn:microsoft.com/office/officeart/2005/8/layout/default"/>
    <dgm:cxn modelId="{14D79C8A-A33E-4B46-82C5-B7D200F8E007}" type="presParOf" srcId="{E7A89E3D-B6B7-4AB5-9DFA-BC11A0DD1E61}" destId="{7F8D3E42-AA2A-485A-A60B-6273A4631C6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B891FA-536B-4E0E-BFEC-4A980B23AEED}" type="doc">
      <dgm:prSet loTypeId="urn:microsoft.com/office/officeart/2005/8/layout/pyramid2" loCatId="pyramid" qsTypeId="urn:microsoft.com/office/officeart/2005/8/quickstyle/3d7" qsCatId="3D" csTypeId="urn:microsoft.com/office/officeart/2005/8/colors/accent1_2" csCatId="accent1" phldr="1"/>
      <dgm:spPr/>
    </dgm:pt>
    <dgm:pt modelId="{F7BC7379-60F0-4B65-A279-7ED61D03FF9C}">
      <dgm:prSet phldrT="[Text]" custT="1"/>
      <dgm:spPr/>
      <dgm:t>
        <a:bodyPr/>
        <a:lstStyle/>
        <a:p>
          <a:r>
            <a:rPr lang="cs-CZ" sz="3600" b="1" smtClean="0"/>
            <a:t>Kocábka</a:t>
          </a:r>
          <a:endParaRPr lang="cs-CZ" sz="3600" b="1" dirty="0"/>
        </a:p>
      </dgm:t>
    </dgm:pt>
    <dgm:pt modelId="{47D63F3F-AE19-4E06-BD90-C97CE0B82B9E}" type="parTrans" cxnId="{4AF5D74B-B5A0-4495-B176-1D3BE018DABC}">
      <dgm:prSet/>
      <dgm:spPr/>
      <dgm:t>
        <a:bodyPr/>
        <a:lstStyle/>
        <a:p>
          <a:endParaRPr lang="cs-CZ"/>
        </a:p>
      </dgm:t>
    </dgm:pt>
    <dgm:pt modelId="{66B1B3C9-A64E-404A-9E8E-6E0D666C30BE}" type="sibTrans" cxnId="{4AF5D74B-B5A0-4495-B176-1D3BE018DABC}">
      <dgm:prSet/>
      <dgm:spPr/>
      <dgm:t>
        <a:bodyPr/>
        <a:lstStyle/>
        <a:p>
          <a:endParaRPr lang="cs-CZ"/>
        </a:p>
      </dgm:t>
    </dgm:pt>
    <dgm:pt modelId="{3EC02A68-EC62-44A5-904F-4289D40046F8}">
      <dgm:prSet phldrT="[Text]" custT="1"/>
      <dgm:spPr/>
      <dgm:t>
        <a:bodyPr/>
        <a:lstStyle/>
        <a:p>
          <a:r>
            <a:rPr lang="cs-CZ" sz="3600" b="1" smtClean="0"/>
            <a:t>Pocestný</a:t>
          </a:r>
          <a:endParaRPr lang="cs-CZ" sz="3600" b="1" dirty="0"/>
        </a:p>
      </dgm:t>
    </dgm:pt>
    <dgm:pt modelId="{9FBF8BCF-3204-4988-9B7C-1F5495B9163C}" type="parTrans" cxnId="{C1EC33BF-B527-45B6-B589-EB23B8912D91}">
      <dgm:prSet/>
      <dgm:spPr/>
      <dgm:t>
        <a:bodyPr/>
        <a:lstStyle/>
        <a:p>
          <a:endParaRPr lang="cs-CZ"/>
        </a:p>
      </dgm:t>
    </dgm:pt>
    <dgm:pt modelId="{63E1966A-3034-45F9-B981-73E516CBE237}" type="sibTrans" cxnId="{C1EC33BF-B527-45B6-B589-EB23B8912D91}">
      <dgm:prSet/>
      <dgm:spPr/>
      <dgm:t>
        <a:bodyPr/>
        <a:lstStyle/>
        <a:p>
          <a:endParaRPr lang="cs-CZ"/>
        </a:p>
      </dgm:t>
    </dgm:pt>
    <dgm:pt modelId="{12E32059-56F6-4D93-9F75-491224437EC7}">
      <dgm:prSet phldrT="[Text]" custT="1"/>
      <dgm:spPr/>
      <dgm:t>
        <a:bodyPr/>
        <a:lstStyle/>
        <a:p>
          <a:r>
            <a:rPr lang="cs-CZ" sz="3600" b="1" smtClean="0"/>
            <a:t>Růžička</a:t>
          </a:r>
          <a:endParaRPr lang="cs-CZ" sz="3600" b="1" dirty="0"/>
        </a:p>
      </dgm:t>
    </dgm:pt>
    <dgm:pt modelId="{F0E56572-8AA3-4C34-AF9D-092C403805E8}" type="parTrans" cxnId="{99250D58-0330-4335-AC14-F84E95854FDC}">
      <dgm:prSet/>
      <dgm:spPr/>
      <dgm:t>
        <a:bodyPr/>
        <a:lstStyle/>
        <a:p>
          <a:endParaRPr lang="cs-CZ"/>
        </a:p>
      </dgm:t>
    </dgm:pt>
    <dgm:pt modelId="{4DF982AF-AE27-48C5-A684-4BDF1BCF9CB7}" type="sibTrans" cxnId="{99250D58-0330-4335-AC14-F84E95854FDC}">
      <dgm:prSet/>
      <dgm:spPr/>
      <dgm:t>
        <a:bodyPr/>
        <a:lstStyle/>
        <a:p>
          <a:endParaRPr lang="cs-CZ"/>
        </a:p>
      </dgm:t>
    </dgm:pt>
    <dgm:pt modelId="{D35E5FE9-F08B-4894-B32E-F8F20774AA4D}">
      <dgm:prSet/>
      <dgm:spPr/>
      <dgm:t>
        <a:bodyPr/>
        <a:lstStyle/>
        <a:p>
          <a:r>
            <a:rPr lang="cs-CZ" b="1" smtClean="0"/>
            <a:t>Za svou pravdou stát</a:t>
          </a:r>
          <a:endParaRPr lang="cs-CZ" b="1" dirty="0"/>
        </a:p>
      </dgm:t>
    </dgm:pt>
    <dgm:pt modelId="{F481472B-4C25-4AE5-8354-1AB9689526FA}" type="parTrans" cxnId="{6F2D9B1D-C268-4323-BD67-DD44724CC842}">
      <dgm:prSet/>
      <dgm:spPr/>
      <dgm:t>
        <a:bodyPr/>
        <a:lstStyle/>
        <a:p>
          <a:endParaRPr lang="cs-CZ"/>
        </a:p>
      </dgm:t>
    </dgm:pt>
    <dgm:pt modelId="{59FC7EA5-ADEA-47D6-9B11-E76E2993604F}" type="sibTrans" cxnId="{6F2D9B1D-C268-4323-BD67-DD44724CC842}">
      <dgm:prSet/>
      <dgm:spPr/>
      <dgm:t>
        <a:bodyPr/>
        <a:lstStyle/>
        <a:p>
          <a:endParaRPr lang="cs-CZ"/>
        </a:p>
      </dgm:t>
    </dgm:pt>
    <dgm:pt modelId="{702CCB9F-2F9E-480B-BD8F-60D2B50258B8}" type="pres">
      <dgm:prSet presAssocID="{1FB891FA-536B-4E0E-BFEC-4A980B23AEED}" presName="compositeShape" presStyleCnt="0">
        <dgm:presLayoutVars>
          <dgm:dir/>
          <dgm:resizeHandles/>
        </dgm:presLayoutVars>
      </dgm:prSet>
      <dgm:spPr/>
    </dgm:pt>
    <dgm:pt modelId="{C9EF273E-6C5B-4334-A96C-CE78AA4BCBEB}" type="pres">
      <dgm:prSet presAssocID="{1FB891FA-536B-4E0E-BFEC-4A980B23AEED}" presName="pyramid" presStyleLbl="node1" presStyleIdx="0" presStyleCnt="1" custLinFactNeighborX="1279" custLinFactNeighborY="1493"/>
      <dgm:spPr/>
    </dgm:pt>
    <dgm:pt modelId="{C60788D8-F6AF-4AA3-A0DC-E094B521ABF7}" type="pres">
      <dgm:prSet presAssocID="{1FB891FA-536B-4E0E-BFEC-4A980B23AEED}" presName="theList" presStyleCnt="0"/>
      <dgm:spPr/>
    </dgm:pt>
    <dgm:pt modelId="{3403B82F-CAEE-4B20-9CA7-5DD0BF51E629}" type="pres">
      <dgm:prSet presAssocID="{F7BC7379-60F0-4B65-A279-7ED61D03FF9C}" presName="aNode" presStyleLbl="fgAcc1" presStyleIdx="0" presStyleCnt="4" custScaleX="1306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01D09D-A0DB-4B61-828A-E5FD6B99A833}" type="pres">
      <dgm:prSet presAssocID="{F7BC7379-60F0-4B65-A279-7ED61D03FF9C}" presName="aSpace" presStyleCnt="0"/>
      <dgm:spPr/>
    </dgm:pt>
    <dgm:pt modelId="{92EB0A54-A79F-4AF5-B263-9AC97BD91FDA}" type="pres">
      <dgm:prSet presAssocID="{3EC02A68-EC62-44A5-904F-4289D40046F8}" presName="aNode" presStyleLbl="fgAcc1" presStyleIdx="1" presStyleCnt="4" custScaleX="11279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322F70-F8F4-4E55-A589-BE6AC9F08BC1}" type="pres">
      <dgm:prSet presAssocID="{3EC02A68-EC62-44A5-904F-4289D40046F8}" presName="aSpace" presStyleCnt="0"/>
      <dgm:spPr/>
    </dgm:pt>
    <dgm:pt modelId="{F411839B-5D0E-40BD-BC6E-DE97E5280B7D}" type="pres">
      <dgm:prSet presAssocID="{12E32059-56F6-4D93-9F75-491224437EC7}" presName="aNode" presStyleLbl="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4C8C04-1340-400B-B4C8-D94E1EB435A4}" type="pres">
      <dgm:prSet presAssocID="{12E32059-56F6-4D93-9F75-491224437EC7}" presName="aSpace" presStyleCnt="0"/>
      <dgm:spPr/>
    </dgm:pt>
    <dgm:pt modelId="{A9B1FB08-D425-46BE-B1EF-A55307203D35}" type="pres">
      <dgm:prSet presAssocID="{D35E5FE9-F08B-4894-B32E-F8F20774AA4D}" presName="aNode" presStyleLbl="fgAcc1" presStyleIdx="3" presStyleCnt="4" custScaleX="160193" custScaleY="118071" custLinFactY="-623" custLinFactNeighborX="3361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128FC9-8D04-4B6B-B3D1-1020AE2BE54E}" type="pres">
      <dgm:prSet presAssocID="{D35E5FE9-F08B-4894-B32E-F8F20774AA4D}" presName="aSpace" presStyleCnt="0"/>
      <dgm:spPr/>
    </dgm:pt>
  </dgm:ptLst>
  <dgm:cxnLst>
    <dgm:cxn modelId="{6F2D9B1D-C268-4323-BD67-DD44724CC842}" srcId="{1FB891FA-536B-4E0E-BFEC-4A980B23AEED}" destId="{D35E5FE9-F08B-4894-B32E-F8F20774AA4D}" srcOrd="3" destOrd="0" parTransId="{F481472B-4C25-4AE5-8354-1AB9689526FA}" sibTransId="{59FC7EA5-ADEA-47D6-9B11-E76E2993604F}"/>
    <dgm:cxn modelId="{C1EC33BF-B527-45B6-B589-EB23B8912D91}" srcId="{1FB891FA-536B-4E0E-BFEC-4A980B23AEED}" destId="{3EC02A68-EC62-44A5-904F-4289D40046F8}" srcOrd="1" destOrd="0" parTransId="{9FBF8BCF-3204-4988-9B7C-1F5495B9163C}" sibTransId="{63E1966A-3034-45F9-B981-73E516CBE237}"/>
    <dgm:cxn modelId="{99250D58-0330-4335-AC14-F84E95854FDC}" srcId="{1FB891FA-536B-4E0E-BFEC-4A980B23AEED}" destId="{12E32059-56F6-4D93-9F75-491224437EC7}" srcOrd="2" destOrd="0" parTransId="{F0E56572-8AA3-4C34-AF9D-092C403805E8}" sibTransId="{4DF982AF-AE27-48C5-A684-4BDF1BCF9CB7}"/>
    <dgm:cxn modelId="{12785772-1317-4431-9141-4C52AD50C446}" type="presOf" srcId="{3EC02A68-EC62-44A5-904F-4289D40046F8}" destId="{92EB0A54-A79F-4AF5-B263-9AC97BD91FDA}" srcOrd="0" destOrd="0" presId="urn:microsoft.com/office/officeart/2005/8/layout/pyramid2"/>
    <dgm:cxn modelId="{BFFE1089-B920-4AD8-9FB1-0DFA35D5DF01}" type="presOf" srcId="{D35E5FE9-F08B-4894-B32E-F8F20774AA4D}" destId="{A9B1FB08-D425-46BE-B1EF-A55307203D35}" srcOrd="0" destOrd="0" presId="urn:microsoft.com/office/officeart/2005/8/layout/pyramid2"/>
    <dgm:cxn modelId="{6BA0EA14-002D-4084-8F63-4413C899D927}" type="presOf" srcId="{1FB891FA-536B-4E0E-BFEC-4A980B23AEED}" destId="{702CCB9F-2F9E-480B-BD8F-60D2B50258B8}" srcOrd="0" destOrd="0" presId="urn:microsoft.com/office/officeart/2005/8/layout/pyramid2"/>
    <dgm:cxn modelId="{B5C8DAA5-05A5-49F0-9A3D-1F6C7D5C7CAC}" type="presOf" srcId="{F7BC7379-60F0-4B65-A279-7ED61D03FF9C}" destId="{3403B82F-CAEE-4B20-9CA7-5DD0BF51E629}" srcOrd="0" destOrd="0" presId="urn:microsoft.com/office/officeart/2005/8/layout/pyramid2"/>
    <dgm:cxn modelId="{F5C03ADF-2D97-4DFA-90BF-A0135E71EECD}" type="presOf" srcId="{12E32059-56F6-4D93-9F75-491224437EC7}" destId="{F411839B-5D0E-40BD-BC6E-DE97E5280B7D}" srcOrd="0" destOrd="0" presId="urn:microsoft.com/office/officeart/2005/8/layout/pyramid2"/>
    <dgm:cxn modelId="{4AF5D74B-B5A0-4495-B176-1D3BE018DABC}" srcId="{1FB891FA-536B-4E0E-BFEC-4A980B23AEED}" destId="{F7BC7379-60F0-4B65-A279-7ED61D03FF9C}" srcOrd="0" destOrd="0" parTransId="{47D63F3F-AE19-4E06-BD90-C97CE0B82B9E}" sibTransId="{66B1B3C9-A64E-404A-9E8E-6E0D666C30BE}"/>
    <dgm:cxn modelId="{F23C5DAE-E64C-4F2B-A0FE-884A3BE072C1}" type="presParOf" srcId="{702CCB9F-2F9E-480B-BD8F-60D2B50258B8}" destId="{C9EF273E-6C5B-4334-A96C-CE78AA4BCBEB}" srcOrd="0" destOrd="0" presId="urn:microsoft.com/office/officeart/2005/8/layout/pyramid2"/>
    <dgm:cxn modelId="{21ED9C8B-9E48-4455-A990-021D8C8C5B20}" type="presParOf" srcId="{702CCB9F-2F9E-480B-BD8F-60D2B50258B8}" destId="{C60788D8-F6AF-4AA3-A0DC-E094B521ABF7}" srcOrd="1" destOrd="0" presId="urn:microsoft.com/office/officeart/2005/8/layout/pyramid2"/>
    <dgm:cxn modelId="{DE41C82F-6592-4921-857B-70E849BCFF2F}" type="presParOf" srcId="{C60788D8-F6AF-4AA3-A0DC-E094B521ABF7}" destId="{3403B82F-CAEE-4B20-9CA7-5DD0BF51E629}" srcOrd="0" destOrd="0" presId="urn:microsoft.com/office/officeart/2005/8/layout/pyramid2"/>
    <dgm:cxn modelId="{95E880DC-C7D6-47B7-BAF5-BB69DD0AB92D}" type="presParOf" srcId="{C60788D8-F6AF-4AA3-A0DC-E094B521ABF7}" destId="{5101D09D-A0DB-4B61-828A-E5FD6B99A833}" srcOrd="1" destOrd="0" presId="urn:microsoft.com/office/officeart/2005/8/layout/pyramid2"/>
    <dgm:cxn modelId="{7D38FD92-9510-4499-9CF1-A16DE2570C00}" type="presParOf" srcId="{C60788D8-F6AF-4AA3-A0DC-E094B521ABF7}" destId="{92EB0A54-A79F-4AF5-B263-9AC97BD91FDA}" srcOrd="2" destOrd="0" presId="urn:microsoft.com/office/officeart/2005/8/layout/pyramid2"/>
    <dgm:cxn modelId="{EA389913-B27D-4F88-954E-DC05BA7D23B1}" type="presParOf" srcId="{C60788D8-F6AF-4AA3-A0DC-E094B521ABF7}" destId="{72322F70-F8F4-4E55-A589-BE6AC9F08BC1}" srcOrd="3" destOrd="0" presId="urn:microsoft.com/office/officeart/2005/8/layout/pyramid2"/>
    <dgm:cxn modelId="{F02622AD-62CC-4EB8-B105-EC3F7D404069}" type="presParOf" srcId="{C60788D8-F6AF-4AA3-A0DC-E094B521ABF7}" destId="{F411839B-5D0E-40BD-BC6E-DE97E5280B7D}" srcOrd="4" destOrd="0" presId="urn:microsoft.com/office/officeart/2005/8/layout/pyramid2"/>
    <dgm:cxn modelId="{C667DECC-24AA-4F49-9C24-26FB42DC8B7C}" type="presParOf" srcId="{C60788D8-F6AF-4AA3-A0DC-E094B521ABF7}" destId="{0F4C8C04-1340-400B-B4C8-D94E1EB435A4}" srcOrd="5" destOrd="0" presId="urn:microsoft.com/office/officeart/2005/8/layout/pyramid2"/>
    <dgm:cxn modelId="{6F6FBAA2-1ECF-4304-A467-9853D68FD664}" type="presParOf" srcId="{C60788D8-F6AF-4AA3-A0DC-E094B521ABF7}" destId="{A9B1FB08-D425-46BE-B1EF-A55307203D35}" srcOrd="6" destOrd="0" presId="urn:microsoft.com/office/officeart/2005/8/layout/pyramid2"/>
    <dgm:cxn modelId="{389E3882-9035-49E1-9A56-23EAEE96F452}" type="presParOf" srcId="{C60788D8-F6AF-4AA3-A0DC-E094B521ABF7}" destId="{9B128FC9-8D04-4B6B-B3D1-1020AE2BE54E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VY_12_INOVACE_24_Spirituál kvintet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Spirituál kvintet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C5C860-C80F-466F-96FD-1857D59D5ADA}">
      <dsp:nvSpPr>
        <dsp:cNvPr id="0" name=""/>
        <dsp:cNvSpPr/>
      </dsp:nvSpPr>
      <dsp:spPr>
        <a:xfrm>
          <a:off x="0" y="1584174"/>
          <a:ext cx="2253827" cy="117534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smtClean="0"/>
            <a:t>I.Mach</a:t>
          </a:r>
          <a:endParaRPr lang="cs-CZ" sz="3600" kern="1200" dirty="0"/>
        </a:p>
      </dsp:txBody>
      <dsp:txXfrm>
        <a:off x="0" y="1584174"/>
        <a:ext cx="2253827" cy="1175347"/>
      </dsp:txXfrm>
    </dsp:sp>
    <dsp:sp modelId="{9B251A4F-0322-4920-BD54-69E53628C068}">
      <dsp:nvSpPr>
        <dsp:cNvPr id="0" name=""/>
        <dsp:cNvSpPr/>
      </dsp:nvSpPr>
      <dsp:spPr>
        <a:xfrm>
          <a:off x="2232265" y="1440165"/>
          <a:ext cx="1635378" cy="156806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M.Keller</a:t>
          </a:r>
          <a:endParaRPr lang="cs-CZ" sz="3000" kern="1200" dirty="0"/>
        </a:p>
      </dsp:txBody>
      <dsp:txXfrm>
        <a:off x="2232265" y="1440165"/>
        <a:ext cx="1635378" cy="1568066"/>
      </dsp:txXfrm>
    </dsp:sp>
    <dsp:sp modelId="{71A4A3E8-2592-4237-A5C6-76E233B3F9D5}">
      <dsp:nvSpPr>
        <dsp:cNvPr id="0" name=""/>
        <dsp:cNvSpPr/>
      </dsp:nvSpPr>
      <dsp:spPr>
        <a:xfrm>
          <a:off x="4321470" y="1584174"/>
          <a:ext cx="2087241" cy="89848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smtClean="0"/>
            <a:t>M.Kastelovič</a:t>
          </a:r>
          <a:endParaRPr lang="cs-CZ" sz="2800" b="1" kern="1200" dirty="0"/>
        </a:p>
      </dsp:txBody>
      <dsp:txXfrm>
        <a:off x="4321470" y="1584174"/>
        <a:ext cx="2087241" cy="898482"/>
      </dsp:txXfrm>
    </dsp:sp>
    <dsp:sp modelId="{7F8D3E42-AA2A-485A-A60B-6273A4631C65}">
      <dsp:nvSpPr>
        <dsp:cNvPr id="0" name=""/>
        <dsp:cNvSpPr/>
      </dsp:nvSpPr>
      <dsp:spPr>
        <a:xfrm>
          <a:off x="1434154" y="0"/>
          <a:ext cx="3392895" cy="133022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b="1" kern="1200" smtClean="0"/>
            <a:t>J.Tichota</a:t>
          </a:r>
          <a:endParaRPr lang="cs-CZ" sz="4400" b="1" kern="1200" dirty="0"/>
        </a:p>
      </dsp:txBody>
      <dsp:txXfrm>
        <a:off x="1434154" y="0"/>
        <a:ext cx="3392895" cy="13302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7692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5521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3626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4175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71793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278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7776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7210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6892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04888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574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21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9469141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0055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55576" y="558988"/>
            <a:ext cx="7704856" cy="95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rgbClr val="C00000"/>
                </a:solidFill>
              </a:rPr>
              <a:t>   </a:t>
            </a:r>
          </a:p>
          <a:p>
            <a:r>
              <a:rPr lang="cs-CZ" sz="8800" b="1" dirty="0">
                <a:solidFill>
                  <a:srgbClr val="C00000"/>
                </a:solidFill>
              </a:rPr>
              <a:t> </a:t>
            </a:r>
            <a:r>
              <a:rPr lang="cs-CZ" sz="8800" b="1" dirty="0" smtClean="0">
                <a:solidFill>
                  <a:srgbClr val="C00000"/>
                </a:solidFill>
              </a:rPr>
              <a:t>  SPIRITUÁL</a:t>
            </a:r>
          </a:p>
          <a:p>
            <a:endParaRPr lang="cs-CZ" sz="8800" b="1" dirty="0" smtClean="0">
              <a:solidFill>
                <a:srgbClr val="C00000"/>
              </a:solidFill>
            </a:endParaRPr>
          </a:p>
          <a:p>
            <a:r>
              <a:rPr lang="cs-CZ" sz="8800" b="1" dirty="0" smtClean="0">
                <a:solidFill>
                  <a:srgbClr val="C00000"/>
                </a:solidFill>
              </a:rPr>
              <a:t>    KVINTET </a:t>
            </a:r>
          </a:p>
          <a:p>
            <a:endParaRPr lang="cs-CZ" sz="6600" b="1" dirty="0">
              <a:solidFill>
                <a:srgbClr val="C00000"/>
              </a:solidFill>
            </a:endParaRPr>
          </a:p>
          <a:p>
            <a:endParaRPr lang="cs-CZ" sz="6600" b="1" dirty="0" smtClean="0">
              <a:solidFill>
                <a:srgbClr val="C00000"/>
              </a:solidFill>
            </a:endParaRPr>
          </a:p>
          <a:p>
            <a:endParaRPr lang="cs-CZ" sz="6600" b="1" dirty="0">
              <a:solidFill>
                <a:srgbClr val="C00000"/>
              </a:solidFill>
            </a:endParaRPr>
          </a:p>
          <a:p>
            <a:endParaRPr lang="cs-CZ" sz="6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4968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136904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   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  česká folková skupina</a:t>
            </a:r>
          </a:p>
          <a:p>
            <a:endParaRPr lang="cs-CZ" sz="6000" dirty="0" smtClean="0">
              <a:solidFill>
                <a:srgbClr val="C00000"/>
              </a:solidFill>
            </a:endParaRPr>
          </a:p>
          <a:p>
            <a:r>
              <a:rPr lang="cs-CZ" sz="6000" dirty="0" smtClean="0">
                <a:solidFill>
                  <a:srgbClr val="C00000"/>
                </a:solidFill>
              </a:rPr>
              <a:t>      založená r. 1960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   </a:t>
            </a:r>
          </a:p>
          <a:p>
            <a:endParaRPr lang="cs-CZ" sz="6000" dirty="0">
              <a:solidFill>
                <a:srgbClr val="C00000"/>
              </a:solidFill>
            </a:endParaRPr>
          </a:p>
          <a:p>
            <a:endParaRPr lang="cs-CZ" sz="6000" dirty="0" smtClean="0">
              <a:solidFill>
                <a:srgbClr val="C00000"/>
              </a:solidFill>
            </a:endParaRPr>
          </a:p>
          <a:p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56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77686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    původní název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  </a:t>
            </a:r>
            <a:r>
              <a:rPr lang="cs-CZ" sz="6000" b="1" dirty="0" smtClean="0">
                <a:solidFill>
                  <a:srgbClr val="C00000"/>
                </a:solidFill>
              </a:rPr>
              <a:t>Spirituál kvartet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       4 členové</a:t>
            </a:r>
          </a:p>
          <a:p>
            <a:endParaRPr lang="cs-CZ" sz="6000" dirty="0">
              <a:solidFill>
                <a:srgbClr val="C00000"/>
              </a:solidFill>
            </a:endParaRPr>
          </a:p>
          <a:p>
            <a:endParaRPr lang="cs-CZ" sz="6000" dirty="0" smtClean="0">
              <a:solidFill>
                <a:srgbClr val="C00000"/>
              </a:solidFill>
            </a:endParaRPr>
          </a:p>
          <a:p>
            <a:endParaRPr lang="cs-CZ" sz="6000" dirty="0">
              <a:solidFill>
                <a:srgbClr val="C00000"/>
              </a:solidFill>
            </a:endParaRPr>
          </a:p>
          <a:p>
            <a:endParaRPr lang="cs-CZ" sz="6000" dirty="0">
              <a:solidFill>
                <a:srgbClr val="C00000"/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171406647"/>
              </p:ext>
            </p:extLst>
          </p:nvPr>
        </p:nvGraphicFramePr>
        <p:xfrm>
          <a:off x="1115616" y="3356992"/>
          <a:ext cx="6408712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3424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76672"/>
            <a:ext cx="89644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  </a:t>
            </a:r>
          </a:p>
          <a:p>
            <a:r>
              <a:rPr lang="cs-CZ" sz="6000" dirty="0">
                <a:solidFill>
                  <a:srgbClr val="C00000"/>
                </a:solidFill>
              </a:rPr>
              <a:t> </a:t>
            </a:r>
            <a:r>
              <a:rPr lang="cs-CZ" sz="6000" dirty="0" smtClean="0">
                <a:solidFill>
                  <a:srgbClr val="C00000"/>
                </a:solidFill>
              </a:rPr>
              <a:t>        1968 – 1973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    členem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    Spirituál kvintetu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         </a:t>
            </a:r>
            <a:r>
              <a:rPr lang="cs-CZ" sz="6000" b="1" dirty="0" smtClean="0">
                <a:solidFill>
                  <a:srgbClr val="C00000"/>
                </a:solidFill>
              </a:rPr>
              <a:t>Karel  ZICH</a:t>
            </a:r>
          </a:p>
          <a:p>
            <a:r>
              <a:rPr lang="cs-CZ" sz="6000" dirty="0" smtClean="0">
                <a:solidFill>
                  <a:srgbClr val="C00000"/>
                </a:solidFill>
              </a:rPr>
              <a:t>        (1949 – 2004)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448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798734" cy="8032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Současné složení</a:t>
            </a:r>
          </a:p>
          <a:p>
            <a:r>
              <a:rPr lang="cs-CZ" sz="4800" dirty="0" smtClean="0">
                <a:solidFill>
                  <a:srgbClr val="C00000"/>
                </a:solidFill>
              </a:rPr>
              <a:t>      </a:t>
            </a:r>
            <a:r>
              <a:rPr lang="cs-CZ" sz="4800" dirty="0" err="1" smtClean="0">
                <a:solidFill>
                  <a:srgbClr val="C00000"/>
                </a:solidFill>
              </a:rPr>
              <a:t>J.Tichota</a:t>
            </a:r>
            <a:endParaRPr lang="cs-CZ" sz="4800" dirty="0" smtClean="0">
              <a:solidFill>
                <a:srgbClr val="C00000"/>
              </a:solidFill>
            </a:endParaRPr>
          </a:p>
          <a:p>
            <a:r>
              <a:rPr lang="cs-CZ" sz="4800" dirty="0" smtClean="0">
                <a:solidFill>
                  <a:srgbClr val="C00000"/>
                </a:solidFill>
              </a:rPr>
              <a:t>      </a:t>
            </a:r>
            <a:r>
              <a:rPr lang="cs-CZ" sz="4800" dirty="0" err="1" smtClean="0">
                <a:solidFill>
                  <a:srgbClr val="C00000"/>
                </a:solidFill>
              </a:rPr>
              <a:t>Zd.Tichotová</a:t>
            </a:r>
            <a:endParaRPr lang="cs-CZ" sz="4800" dirty="0" smtClean="0">
              <a:solidFill>
                <a:srgbClr val="C00000"/>
              </a:solidFill>
            </a:endParaRPr>
          </a:p>
          <a:p>
            <a:r>
              <a:rPr lang="cs-CZ" sz="4800" dirty="0" smtClean="0">
                <a:solidFill>
                  <a:srgbClr val="C00000"/>
                </a:solidFill>
              </a:rPr>
              <a:t>      </a:t>
            </a:r>
            <a:r>
              <a:rPr lang="cs-CZ" sz="4800" dirty="0" err="1" smtClean="0">
                <a:solidFill>
                  <a:srgbClr val="C00000"/>
                </a:solidFill>
              </a:rPr>
              <a:t>D.Vančura</a:t>
            </a:r>
            <a:endParaRPr lang="cs-CZ" sz="4800" dirty="0" smtClean="0">
              <a:solidFill>
                <a:srgbClr val="C00000"/>
              </a:solidFill>
            </a:endParaRPr>
          </a:p>
          <a:p>
            <a:r>
              <a:rPr lang="cs-CZ" sz="4800" dirty="0" smtClean="0">
                <a:solidFill>
                  <a:srgbClr val="C00000"/>
                </a:solidFill>
              </a:rPr>
              <a:t>      </a:t>
            </a:r>
            <a:r>
              <a:rPr lang="cs-CZ" sz="4800" dirty="0" err="1" smtClean="0">
                <a:solidFill>
                  <a:srgbClr val="C00000"/>
                </a:solidFill>
              </a:rPr>
              <a:t>J.Cerha</a:t>
            </a:r>
            <a:endParaRPr lang="cs-CZ" sz="4800" dirty="0" smtClean="0">
              <a:solidFill>
                <a:srgbClr val="C00000"/>
              </a:solidFill>
            </a:endParaRPr>
          </a:p>
          <a:p>
            <a:r>
              <a:rPr lang="cs-CZ" sz="4800" dirty="0" smtClean="0">
                <a:solidFill>
                  <a:srgbClr val="C00000"/>
                </a:solidFill>
              </a:rPr>
              <a:t>      </a:t>
            </a:r>
            <a:r>
              <a:rPr lang="cs-CZ" sz="4800" dirty="0" err="1" smtClean="0">
                <a:solidFill>
                  <a:srgbClr val="C00000"/>
                </a:solidFill>
              </a:rPr>
              <a:t>J.Holoubek</a:t>
            </a:r>
            <a:endParaRPr lang="cs-CZ" sz="4800" dirty="0" smtClean="0">
              <a:solidFill>
                <a:srgbClr val="C00000"/>
              </a:solidFill>
            </a:endParaRPr>
          </a:p>
          <a:p>
            <a:r>
              <a:rPr lang="cs-CZ" sz="4800" dirty="0" smtClean="0">
                <a:solidFill>
                  <a:srgbClr val="C00000"/>
                </a:solidFill>
              </a:rPr>
              <a:t>      </a:t>
            </a:r>
            <a:r>
              <a:rPr lang="cs-CZ" sz="4800" dirty="0" err="1" smtClean="0">
                <a:solidFill>
                  <a:srgbClr val="C00000"/>
                </a:solidFill>
              </a:rPr>
              <a:t>V.Součková</a:t>
            </a:r>
            <a:endParaRPr lang="cs-CZ" sz="4800" dirty="0" smtClean="0">
              <a:solidFill>
                <a:srgbClr val="C00000"/>
              </a:solidFill>
            </a:endParaRPr>
          </a:p>
          <a:p>
            <a:r>
              <a:rPr lang="cs-CZ" sz="4800" dirty="0" smtClean="0">
                <a:solidFill>
                  <a:srgbClr val="C00000"/>
                </a:solidFill>
              </a:rPr>
              <a:t>      </a:t>
            </a:r>
            <a:r>
              <a:rPr lang="cs-CZ" sz="4800" dirty="0" err="1" smtClean="0">
                <a:solidFill>
                  <a:srgbClr val="C00000"/>
                </a:solidFill>
              </a:rPr>
              <a:t>P.Peroutka</a:t>
            </a:r>
            <a:endParaRPr lang="cs-CZ" sz="4800" dirty="0" smtClean="0">
              <a:solidFill>
                <a:srgbClr val="C00000"/>
              </a:solidFill>
            </a:endParaRPr>
          </a:p>
          <a:p>
            <a:endParaRPr lang="cs-CZ" sz="6000" dirty="0">
              <a:solidFill>
                <a:srgbClr val="C00000"/>
              </a:solidFill>
            </a:endParaRPr>
          </a:p>
          <a:p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076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409826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Písničky</a:t>
            </a:r>
          </a:p>
          <a:p>
            <a:endParaRPr lang="cs-CZ" sz="5400" dirty="0">
              <a:solidFill>
                <a:srgbClr val="C00000"/>
              </a:solidFill>
            </a:endParaRPr>
          </a:p>
          <a:p>
            <a:endParaRPr lang="cs-CZ" sz="5400" dirty="0" smtClean="0">
              <a:solidFill>
                <a:srgbClr val="C00000"/>
              </a:solidFill>
            </a:endParaRPr>
          </a:p>
          <a:p>
            <a:endParaRPr lang="cs-CZ" sz="5400" dirty="0">
              <a:solidFill>
                <a:srgbClr val="C00000"/>
              </a:solidFill>
            </a:endParaRPr>
          </a:p>
          <a:p>
            <a:endParaRPr lang="cs-CZ" sz="5400" dirty="0">
              <a:solidFill>
                <a:srgbClr val="C00000"/>
              </a:solidFill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560608859"/>
              </p:ext>
            </p:extLst>
          </p:nvPr>
        </p:nvGraphicFramePr>
        <p:xfrm>
          <a:off x="827584" y="1484784"/>
          <a:ext cx="7056784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142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493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293</TotalTime>
  <Words>157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Aerodynamika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37</cp:revision>
  <dcterms:created xsi:type="dcterms:W3CDTF">2011-08-21T15:31:45Z</dcterms:created>
  <dcterms:modified xsi:type="dcterms:W3CDTF">2012-09-12T13:10:22Z</dcterms:modified>
</cp:coreProperties>
</file>