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  <p:sldMasterId id="2147483804" r:id="rId2"/>
  </p:sldMasterIdLst>
  <p:notesMasterIdLst>
    <p:notesMasterId r:id="rId12"/>
  </p:notesMasterIdLst>
  <p:sldIdLst>
    <p:sldId id="256" r:id="rId3"/>
    <p:sldId id="263" r:id="rId4"/>
    <p:sldId id="257" r:id="rId5"/>
    <p:sldId id="258" r:id="rId6"/>
    <p:sldId id="259" r:id="rId7"/>
    <p:sldId id="260" r:id="rId8"/>
    <p:sldId id="261" r:id="rId9"/>
    <p:sldId id="262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Eva  </a:t>
          </a:r>
          <a:r>
            <a:rPr lang="cs-CZ" dirty="0" err="1" smtClean="0"/>
            <a:t>Konopová</a:t>
          </a:r>
          <a:r>
            <a:rPr lang="cs-CZ" dirty="0" smtClean="0"/>
            <a:t>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VY_12_INOVACE_25_M. Jackson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M. Jackson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Hudební výchova na 2. stupni ZŠ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350D88C-1664-4141-976C-0F22C87189B5}" type="doc">
      <dgm:prSet loTypeId="urn:microsoft.com/office/officeart/2005/8/layout/rings+Icon" loCatId="relationship" qsTypeId="urn:microsoft.com/office/officeart/2005/8/quickstyle/3d3" qsCatId="3D" csTypeId="urn:microsoft.com/office/officeart/2005/8/colors/accent1_2" csCatId="accent1" phldr="1"/>
      <dgm:spPr/>
    </dgm:pt>
    <dgm:pt modelId="{D4743088-14CC-468D-8561-F5CB788B5884}">
      <dgm:prSet phldrT="[Text]" custT="1"/>
      <dgm:spPr/>
      <dgm:t>
        <a:bodyPr/>
        <a:lstStyle/>
        <a:p>
          <a:r>
            <a:rPr lang="cs-CZ" sz="6000" b="1" dirty="0" smtClean="0"/>
            <a:t>Thriller</a:t>
          </a:r>
          <a:endParaRPr lang="cs-CZ" sz="6000" b="1" dirty="0"/>
        </a:p>
      </dgm:t>
    </dgm:pt>
    <dgm:pt modelId="{632CAE33-E77E-4E9F-9AD7-A16FAEB17BD8}" type="parTrans" cxnId="{436C3C61-5EB4-4E0D-A0F5-845BE46ABC93}">
      <dgm:prSet/>
      <dgm:spPr/>
      <dgm:t>
        <a:bodyPr/>
        <a:lstStyle/>
        <a:p>
          <a:endParaRPr lang="cs-CZ"/>
        </a:p>
      </dgm:t>
    </dgm:pt>
    <dgm:pt modelId="{41FAF4D0-6687-474D-8676-9591C3D9135E}" type="sibTrans" cxnId="{436C3C61-5EB4-4E0D-A0F5-845BE46ABC93}">
      <dgm:prSet/>
      <dgm:spPr/>
      <dgm:t>
        <a:bodyPr/>
        <a:lstStyle/>
        <a:p>
          <a:endParaRPr lang="cs-CZ"/>
        </a:p>
      </dgm:t>
    </dgm:pt>
    <dgm:pt modelId="{57CC044D-A7B2-4942-9723-8333198816DC}">
      <dgm:prSet phldrT="[Text]" custT="1"/>
      <dgm:spPr/>
      <dgm:t>
        <a:bodyPr/>
        <a:lstStyle/>
        <a:p>
          <a:r>
            <a:rPr lang="cs-CZ" sz="6000" b="1" dirty="0" err="1" smtClean="0"/>
            <a:t>Bad</a:t>
          </a:r>
          <a:endParaRPr lang="cs-CZ" sz="6000" b="1" dirty="0"/>
        </a:p>
      </dgm:t>
    </dgm:pt>
    <dgm:pt modelId="{6EE001BB-11ED-4731-A33B-2C476794A015}" type="parTrans" cxnId="{D617CFC7-7D2F-47AF-ACEE-BA707749B4AB}">
      <dgm:prSet/>
      <dgm:spPr/>
      <dgm:t>
        <a:bodyPr/>
        <a:lstStyle/>
        <a:p>
          <a:endParaRPr lang="cs-CZ"/>
        </a:p>
      </dgm:t>
    </dgm:pt>
    <dgm:pt modelId="{12969895-EA53-4880-B9BF-BDF614FC27E4}" type="sibTrans" cxnId="{D617CFC7-7D2F-47AF-ACEE-BA707749B4AB}">
      <dgm:prSet/>
      <dgm:spPr/>
      <dgm:t>
        <a:bodyPr/>
        <a:lstStyle/>
        <a:p>
          <a:endParaRPr lang="cs-CZ"/>
        </a:p>
      </dgm:t>
    </dgm:pt>
    <dgm:pt modelId="{B5EA17FD-1A86-46C8-AA8D-F713F3F5B646}" type="pres">
      <dgm:prSet presAssocID="{A350D88C-1664-4141-976C-0F22C87189B5}" presName="Name0" presStyleCnt="0">
        <dgm:presLayoutVars>
          <dgm:chMax val="7"/>
          <dgm:dir/>
          <dgm:resizeHandles val="exact"/>
        </dgm:presLayoutVars>
      </dgm:prSet>
      <dgm:spPr/>
    </dgm:pt>
    <dgm:pt modelId="{4CE93871-2F11-4A4B-8505-6EB8FCE992C7}" type="pres">
      <dgm:prSet presAssocID="{A350D88C-1664-4141-976C-0F22C87189B5}" presName="ellipse1" presStyleLbl="vennNode1" presStyleIdx="0" presStyleCnt="2" custScaleX="214381" custLinFactNeighborX="-43855" custLinFactNeighborY="365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E51E5EA-1E61-49D2-8F34-C1016D1F578C}" type="pres">
      <dgm:prSet presAssocID="{A350D88C-1664-4141-976C-0F22C87189B5}" presName="ellipse2" presStyleLbl="vennNode1" presStyleIdx="1" presStyleCnt="2" custScaleX="154966" custLinFactNeighborX="76828" custLinFactNeighborY="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4C0ED8C-4ABB-4626-A81E-9CEA056EEA20}" type="presOf" srcId="{D4743088-14CC-468D-8561-F5CB788B5884}" destId="{4CE93871-2F11-4A4B-8505-6EB8FCE992C7}" srcOrd="0" destOrd="0" presId="urn:microsoft.com/office/officeart/2005/8/layout/rings+Icon"/>
    <dgm:cxn modelId="{99AA2B4E-495A-4926-A8C0-0D5706B00C4C}" type="presOf" srcId="{57CC044D-A7B2-4942-9723-8333198816DC}" destId="{2E51E5EA-1E61-49D2-8F34-C1016D1F578C}" srcOrd="0" destOrd="0" presId="urn:microsoft.com/office/officeart/2005/8/layout/rings+Icon"/>
    <dgm:cxn modelId="{436C3C61-5EB4-4E0D-A0F5-845BE46ABC93}" srcId="{A350D88C-1664-4141-976C-0F22C87189B5}" destId="{D4743088-14CC-468D-8561-F5CB788B5884}" srcOrd="0" destOrd="0" parTransId="{632CAE33-E77E-4E9F-9AD7-A16FAEB17BD8}" sibTransId="{41FAF4D0-6687-474D-8676-9591C3D9135E}"/>
    <dgm:cxn modelId="{70E996B2-34D9-4BD0-9521-0C9C508E6201}" type="presOf" srcId="{A350D88C-1664-4141-976C-0F22C87189B5}" destId="{B5EA17FD-1A86-46C8-AA8D-F713F3F5B646}" srcOrd="0" destOrd="0" presId="urn:microsoft.com/office/officeart/2005/8/layout/rings+Icon"/>
    <dgm:cxn modelId="{D617CFC7-7D2F-47AF-ACEE-BA707749B4AB}" srcId="{A350D88C-1664-4141-976C-0F22C87189B5}" destId="{57CC044D-A7B2-4942-9723-8333198816DC}" srcOrd="1" destOrd="0" parTransId="{6EE001BB-11ED-4731-A33B-2C476794A015}" sibTransId="{12969895-EA53-4880-B9BF-BDF614FC27E4}"/>
    <dgm:cxn modelId="{1B338B31-D101-43C8-80CC-48169591EC03}" type="presParOf" srcId="{B5EA17FD-1A86-46C8-AA8D-F713F3F5B646}" destId="{4CE93871-2F11-4A4B-8505-6EB8FCE992C7}" srcOrd="0" destOrd="0" presId="urn:microsoft.com/office/officeart/2005/8/layout/rings+Icon"/>
    <dgm:cxn modelId="{B8630319-FDCF-4DD7-AD3A-816F40306E39}" type="presParOf" srcId="{B5EA17FD-1A86-46C8-AA8D-F713F3F5B646}" destId="{2E51E5EA-1E61-49D2-8F34-C1016D1F578C}" srcOrd="1" destOrd="0" presId="urn:microsoft.com/office/officeart/2005/8/layout/rings+Icon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Eva  </a:t>
          </a:r>
          <a:r>
            <a:rPr lang="cs-CZ" sz="1400" kern="1200" dirty="0" err="1" smtClean="0"/>
            <a:t>Konopová</a:t>
          </a:r>
          <a:r>
            <a:rPr lang="cs-CZ" sz="1400" kern="1200" dirty="0" smtClean="0"/>
            <a:t>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VY_12_INOVACE_25_M. Jackson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Hudební výchova na 2. stupni ZŠ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M. Jackson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E93871-2F11-4A4B-8505-6EB8FCE992C7}">
      <dsp:nvSpPr>
        <dsp:cNvPr id="0" name=""/>
        <dsp:cNvSpPr/>
      </dsp:nvSpPr>
      <dsp:spPr>
        <a:xfrm>
          <a:off x="193579" y="72007"/>
          <a:ext cx="4224426" cy="1970661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clear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28600" tIns="228600" rIns="228600" bIns="228600" numCol="1" spcCol="1270" anchor="ctr" anchorCtr="0">
          <a:noAutofit/>
        </a:bodyPr>
        <a:lstStyle/>
        <a:p>
          <a:pPr lvl="0" algn="ctr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000" b="1" kern="1200" dirty="0" smtClean="0"/>
            <a:t>Thriller</a:t>
          </a:r>
          <a:endParaRPr lang="cs-CZ" sz="6000" b="1" kern="1200" dirty="0"/>
        </a:p>
      </dsp:txBody>
      <dsp:txXfrm>
        <a:off x="812232" y="360604"/>
        <a:ext cx="2987120" cy="1393467"/>
      </dsp:txXfrm>
    </dsp:sp>
    <dsp:sp modelId="{2E51E5EA-1E61-49D2-8F34-C1016D1F578C}">
      <dsp:nvSpPr>
        <dsp:cNvPr id="0" name=""/>
        <dsp:cNvSpPr/>
      </dsp:nvSpPr>
      <dsp:spPr>
        <a:xfrm>
          <a:off x="3715111" y="1314322"/>
          <a:ext cx="3053640" cy="1970661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clear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28600" tIns="228600" rIns="228600" bIns="228600" numCol="1" spcCol="1270" anchor="ctr" anchorCtr="0">
          <a:noAutofit/>
        </a:bodyPr>
        <a:lstStyle/>
        <a:p>
          <a:pPr lvl="0" algn="ctr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000" b="1" kern="1200" dirty="0" err="1" smtClean="0"/>
            <a:t>Bad</a:t>
          </a:r>
          <a:endParaRPr lang="cs-CZ" sz="6000" b="1" kern="1200" dirty="0"/>
        </a:p>
      </dsp:txBody>
      <dsp:txXfrm>
        <a:off x="4162306" y="1602919"/>
        <a:ext cx="2159250" cy="139346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ings+Icon">
  <dgm:title val="Propojené kruhy"/>
  <dgm:desc val="Používejte k zobrazení překrývajících se nebo propojených myšlenek nebo konceptů. Prvních sedm řádků textu úrovně 1 odpovídá kruhu. Nepoužitý text se nezobrazuje, zůstává však k dispozici, pokud rozložení přepnete. "/>
  <dgm:catLst>
    <dgm:cat type="relationship" pri="32000"/>
    <dgm:cat type="officeonline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0"/>
        <dgm:pt modelId="20"/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/>
        <dgm:pt modelId="20"/>
        <dgm:pt modelId="30"/>
        <dgm:pt modelId="40"/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2" destOrd="0"/>
      </dgm:cxnLst>
      <dgm:bg/>
      <dgm:whole/>
    </dgm:dataModel>
  </dgm:clrData>
  <dgm:layoutNode name="Name0">
    <dgm:varLst>
      <dgm:chMax val="7"/>
      <dgm:dir/>
      <dgm:resizeHandles val="exact"/>
    </dgm:varLst>
    <dgm:choose name="Name1">
      <dgm:if name="Name2" axis="ch" ptType="node" func="cnt" op="lt" val="1">
        <dgm:alg type="composite"/>
        <dgm:shape xmlns:r="http://schemas.openxmlformats.org/officeDocument/2006/relationships" r:blip="">
          <dgm:adjLst/>
        </dgm:shape>
        <dgm:presOf/>
        <dgm:constrLst/>
        <dgm:ruleLst/>
      </dgm:if>
      <dgm:if name="Name3" axis="ch" ptType="node" func="cnt" op="equ" val="1">
        <dgm:alg type="composite">
          <dgm:param type="ar" val="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/>
          <dgm:constr type="h" for="ch" forName="ellipse1" refType="h"/>
        </dgm:constrLst>
      </dgm:if>
      <dgm:if name="Name4" axis="ch" ptType="node" func="cnt" op="equ" val="2">
        <dgm:alg type="composite">
          <dgm:param type="ar" val="0.908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6602"/>
          <dgm:constr type="h" for="ch" forName="ellipse1" refType="h" fact="0.5999"/>
          <dgm:constr type="l" for="ch" forName="ellipse2" refType="w" fact="0.3398"/>
          <dgm:constr type="t" for="ch" forName="ellipse2" refType="h" fact="0.4001"/>
          <dgm:constr type="w" for="ch" forName="ellipse2" refType="w" fact="0.6602"/>
          <dgm:constr type="h" for="ch" forName="ellipse2" refType="h" fact="0.5999"/>
        </dgm:constrLst>
      </dgm:if>
      <dgm:if name="Name5" axis="ch" ptType="node" func="cnt" op="equ" val="3">
        <dgm:alg type="composite">
          <dgm:param type="ar" val="1.217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4929"/>
          <dgm:constr type="h" for="ch" forName="ellipse1" refType="h" fact="0.5999"/>
          <dgm:constr type="l" for="ch" forName="ellipse2" refType="w" fact="0.2537"/>
          <dgm:constr type="t" for="ch" forName="ellipse2" refType="h" fact="0.4001"/>
          <dgm:constr type="w" for="ch" forName="ellipse2" refType="w" fact="0.4929"/>
          <dgm:constr type="h" for="ch" forName="ellipse2" refType="h" fact="0.5999"/>
          <dgm:constr type="l" for="ch" forName="ellipse3" refType="w" fact="0.5071"/>
          <dgm:constr type="t" for="ch" forName="ellipse3" refType="h" fact="0"/>
          <dgm:constr type="w" for="ch" forName="ellipse3" refType="w" fact="0.4929"/>
          <dgm:constr type="h" for="ch" forName="ellipse3" refType="h" fact="0.5999"/>
        </dgm:constrLst>
      </dgm:if>
      <dgm:if name="Name6" axis="ch" ptType="node" func="cnt" op="equ" val="4">
        <dgm:alg type="composite">
          <dgm:param type="ar" val="1.5255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932"/>
          <dgm:constr type="h" for="ch" forName="ellipse1" refType="h" fact="0.5999"/>
          <dgm:constr type="l" for="ch" forName="ellipse2" refType="w" fact="0.2023"/>
          <dgm:constr type="t" for="ch" forName="ellipse2" refType="h" fact="0.4001"/>
          <dgm:constr type="w" for="ch" forName="ellipse2" refType="w" fact="0.3932"/>
          <dgm:constr type="h" for="ch" forName="ellipse2" refType="h" fact="0.5999"/>
          <dgm:constr type="l" for="ch" forName="ellipse3" refType="w" fact="0.4045"/>
          <dgm:constr type="t" for="ch" forName="ellipse3" refType="h" fact="0"/>
          <dgm:constr type="w" for="ch" forName="ellipse3" refType="w" fact="0.3932"/>
          <dgm:constr type="h" for="ch" forName="ellipse3" refType="h" fact="0.5999"/>
          <dgm:constr type="l" for="ch" forName="ellipse4" refType="w" fact="0.6068"/>
          <dgm:constr type="t" for="ch" forName="ellipse4" refType="h" fact="0.4001"/>
          <dgm:constr type="w" for="ch" forName="ellipse4" refType="w" fact="0.3932"/>
          <dgm:constr type="h" for="ch" forName="ellipse4" refType="h" fact="0.5999"/>
        </dgm:constrLst>
      </dgm:if>
      <dgm:if name="Name7" axis="ch" ptType="node" func="cnt" op="equ" val="5">
        <dgm:alg type="composite">
          <dgm:param type="ar" val="1.834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271"/>
          <dgm:constr type="h" for="ch" forName="ellipse1" refType="h" fact="0.5999"/>
          <dgm:constr type="l" for="ch" forName="ellipse2" refType="w" fact="0.1682"/>
          <dgm:constr type="t" for="ch" forName="ellipse2" refType="h" fact="0.4001"/>
          <dgm:constr type="w" for="ch" forName="ellipse2" refType="w" fact="0.3271"/>
          <dgm:constr type="h" for="ch" forName="ellipse2" refType="h" fact="0.5999"/>
          <dgm:constr type="l" for="ch" forName="ellipse3" refType="w" fact="0.3365"/>
          <dgm:constr type="t" for="ch" forName="ellipse3" refType="h" fact="0"/>
          <dgm:constr type="w" for="ch" forName="ellipse3" refType="w" fact="0.3271"/>
          <dgm:constr type="h" for="ch" forName="ellipse3" refType="h" fact="0.5999"/>
          <dgm:constr type="l" for="ch" forName="ellipse4" refType="w" fact="0.5047"/>
          <dgm:constr type="t" for="ch" forName="ellipse4" refType="h" fact="0.4001"/>
          <dgm:constr type="w" for="ch" forName="ellipse4" refType="w" fact="0.3271"/>
          <dgm:constr type="h" for="ch" forName="ellipse4" refType="h" fact="0.5999"/>
          <dgm:constr type="l" for="ch" forName="ellipse5" refType="w" fact="0.6729"/>
          <dgm:constr type="t" for="ch" forName="ellipse5" refType="h" fact="0"/>
          <dgm:constr type="w" for="ch" forName="ellipse5" refType="w" fact="0.3271"/>
          <dgm:constr type="h" for="ch" forName="ellipse5" refType="h" fact="0.5999"/>
        </dgm:constrLst>
      </dgm:if>
      <dgm:if name="Name8" axis="ch" ptType="node" func="cnt" op="equ" val="6">
        <dgm:alg type="composite">
          <dgm:param type="ar" val="2.1873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78"/>
          <dgm:constr type="h" for="ch" forName="ellipse1" refType="h" fact="0.6081"/>
          <dgm:constr type="l" for="ch" forName="ellipse2" refType="w" fact="0.1444"/>
          <dgm:constr type="t" for="ch" forName="ellipse2" refType="h" fact="0.3919"/>
          <dgm:constr type="w" for="ch" forName="ellipse2" refType="w" fact="0.278"/>
          <dgm:constr type="h" for="ch" forName="ellipse2" refType="h" fact="0.6081"/>
          <dgm:constr type="l" for="ch" forName="ellipse3" refType="w" fact="0.2888"/>
          <dgm:constr type="t" for="ch" forName="ellipse3" refType="h" fact="0"/>
          <dgm:constr type="w" for="ch" forName="ellipse3" refType="w" fact="0.278"/>
          <dgm:constr type="h" for="ch" forName="ellipse3" refType="h" fact="0.6081"/>
          <dgm:constr type="l" for="ch" forName="ellipse4" refType="w" fact="0.4332"/>
          <dgm:constr type="t" for="ch" forName="ellipse4" refType="h" fact="0.3919"/>
          <dgm:constr type="w" for="ch" forName="ellipse4" refType="w" fact="0.278"/>
          <dgm:constr type="h" for="ch" forName="ellipse4" refType="h" fact="0.6081"/>
          <dgm:constr type="l" for="ch" forName="ellipse5" refType="w" fact="0.5776"/>
          <dgm:constr type="t" for="ch" forName="ellipse5" refType="h" fact="0"/>
          <dgm:constr type="w" for="ch" forName="ellipse5" refType="w" fact="0.278"/>
          <dgm:constr type="h" for="ch" forName="ellipse5" refType="h" fact="0.6081"/>
          <dgm:constr type="l" for="ch" forName="ellipse6" refType="w" fact="0.722"/>
          <dgm:constr type="t" for="ch" forName="ellipse6" refType="h" fact="0.3919"/>
          <dgm:constr type="w" for="ch" forName="ellipse6" refType="w" fact="0.278"/>
          <dgm:constr type="h" for="ch" forName="ellipse6" refType="h" fact="0.6081"/>
        </dgm:constrLst>
      </dgm:if>
      <dgm:else name="Name9">
        <dgm:alg type="composite">
          <dgm:param type="ar" val="2.346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455"/>
          <dgm:constr type="h" for="ch" forName="ellipse1" refType="h" fact="0.5761"/>
          <dgm:constr type="l" for="ch" forName="ellipse2" refType="w" fact="0.1257"/>
          <dgm:constr type="t" for="ch" forName="ellipse2" refType="h" fact="0.4239"/>
          <dgm:constr type="w" for="ch" forName="ellipse2" refType="w" fact="0.2455"/>
          <dgm:constr type="h" for="ch" forName="ellipse2" refType="h" fact="0.5761"/>
          <dgm:constr type="l" for="ch" forName="ellipse3" refType="w" fact="0.2515"/>
          <dgm:constr type="t" for="ch" forName="ellipse3" refType="h" fact="0"/>
          <dgm:constr type="w" for="ch" forName="ellipse3" refType="w" fact="0.2455"/>
          <dgm:constr type="h" for="ch" forName="ellipse3" refType="h" fact="0.5761"/>
          <dgm:constr type="l" for="ch" forName="ellipse4" refType="w" fact="0.3772"/>
          <dgm:constr type="t" for="ch" forName="ellipse4" refType="h" fact="0.4239"/>
          <dgm:constr type="w" for="ch" forName="ellipse4" refType="w" fact="0.2455"/>
          <dgm:constr type="h" for="ch" forName="ellipse4" refType="h" fact="0.5761"/>
          <dgm:constr type="l" for="ch" forName="ellipse5" refType="w" fact="0.503"/>
          <dgm:constr type="t" for="ch" forName="ellipse5" refType="h" fact="0"/>
          <dgm:constr type="w" for="ch" forName="ellipse5" refType="w" fact="0.2455"/>
          <dgm:constr type="h" for="ch" forName="ellipse5" refType="h" fact="0.5761"/>
          <dgm:constr type="l" for="ch" forName="ellipse6" refType="w" fact="0.6287"/>
          <dgm:constr type="t" for="ch" forName="ellipse6" refType="h" fact="0.4239"/>
          <dgm:constr type="w" for="ch" forName="ellipse6" refType="w" fact="0.2455"/>
          <dgm:constr type="h" for="ch" forName="ellipse6" refType="h" fact="0.5761"/>
          <dgm:constr type="l" for="ch" forName="ellipse7" refType="w" fact="0.7545"/>
          <dgm:constr type="t" for="ch" forName="ellipse7" refType="h" fact="0"/>
          <dgm:constr type="w" for="ch" forName="ellipse7" refType="w" fact="0.2455"/>
          <dgm:constr type="h" for="ch" forName="ellipse7" refType="h" fact="0.5761"/>
        </dgm:constrLst>
      </dgm:else>
    </dgm:choose>
    <dgm:choose name="Name10">
      <dgm:if name="Name11" axis="ch" ptType="node" func="cnt" op="gte" val="1">
        <dgm:layoutNode name="ellipse1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12">
            <dgm:if name="Name13" func="var" arg="dir" op="equ" val="norm">
              <dgm:presOf axis="ch desOrSelf" ptType="node node" st="1 1" cnt="1 0"/>
            </dgm:if>
            <dgm:else name="Name14">
              <dgm:choose name="Name15">
                <dgm:if name="Name16" axis="ch" ptType="node" func="cnt" op="equ" val="1">
                  <dgm:presOf axis="ch desOrSelf" ptType="node node" st="1 1" cnt="1 0"/>
                </dgm:if>
                <dgm:if name="Name17" axis="ch" ptType="node" func="cnt" op="equ" val="2">
                  <dgm:presOf axis="ch desOrSelf" ptType="node node" st="2 1" cnt="1 0"/>
                </dgm:if>
                <dgm:if name="Name18" axis="ch" ptType="node" func="cnt" op="equ" val="3">
                  <dgm:presOf axis="ch desOrSelf" ptType="node node" st="3 1" cnt="1 0"/>
                </dgm:if>
                <dgm:if name="Name19" axis="ch" ptType="node" func="cnt" op="equ" val="4">
                  <dgm:presOf axis="ch desOrSelf" ptType="node node" st="4 1" cnt="1 0"/>
                </dgm:if>
                <dgm:if name="Name20" axis="ch" ptType="node" func="cnt" op="equ" val="5">
                  <dgm:presOf axis="ch desOrSelf" ptType="node node" st="5 1" cnt="1 0"/>
                </dgm:if>
                <dgm:if name="Name21" axis="ch" ptType="node" func="cnt" op="equ" val="6">
                  <dgm:presOf axis="ch desOrSelf" ptType="node node" st="6 1" cnt="1 0"/>
                </dgm:if>
                <dgm:if name="Name22" axis="ch" ptType="node" func="cnt" op="gte" val="7">
                  <dgm:presOf axis="ch desOrSelf" ptType="node node" st="7 1" cnt="1 0"/>
                </dgm:if>
                <dgm:else name="Name2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24"/>
    </dgm:choose>
    <dgm:choose name="Name25">
      <dgm:if name="Name26" axis="ch" ptType="node" func="cnt" op="gte" val="2">
        <dgm:layoutNode name="ellipse2" styleLbl="vennNode1">
          <dgm:varLst>
            <dgm:bulletEnabled val="1"/>
          </dgm:varLst>
          <dgm:alg type="tx"/>
          <dgm:choose name="Name27">
            <dgm:if name="Name2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2 1" cnt="1 0"/>
            </dgm:if>
            <dgm:else name="Name29">
              <dgm:shape xmlns:r="http://schemas.openxmlformats.org/officeDocument/2006/relationships" type="ellipse" r:blip="" zOrderOff="-2">
                <dgm:adjLst/>
              </dgm:shape>
              <dgm:choose name="Name30">
                <dgm:if name="Name31" axis="ch" ptType="node" func="cnt" op="equ" val="2">
                  <dgm:presOf axis="ch desOrSelf" ptType="node node" st="1 1" cnt="1 0"/>
                </dgm:if>
                <dgm:if name="Name32" axis="ch" ptType="node" func="cnt" op="equ" val="3">
                  <dgm:presOf axis="ch desOrSelf" ptType="node node" st="2 1" cnt="1 0"/>
                </dgm:if>
                <dgm:if name="Name33" axis="ch" ptType="node" func="cnt" op="equ" val="4">
                  <dgm:presOf axis="ch desOrSelf" ptType="node node" st="3 1" cnt="1 0"/>
                </dgm:if>
                <dgm:if name="Name34" axis="ch" ptType="node" func="cnt" op="equ" val="5">
                  <dgm:presOf axis="ch desOrSelf" ptType="node node" st="4 1" cnt="1 0"/>
                </dgm:if>
                <dgm:if name="Name35" axis="ch" ptType="node" func="cnt" op="equ" val="6">
                  <dgm:presOf axis="ch desOrSelf" ptType="node node" st="5 1" cnt="1 0"/>
                </dgm:if>
                <dgm:if name="Name36" axis="ch" ptType="node" func="cnt" op="gte" val="7">
                  <dgm:presOf axis="ch desOrSelf" ptType="node node" st="6 1" cnt="1 0"/>
                </dgm:if>
                <dgm:else name="Name37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  <dgm:choose name="Name39">
      <dgm:if name="Name40" axis="ch" ptType="node" func="cnt" op="gte" val="3">
        <dgm:layoutNode name="ellipse3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41">
            <dgm:if name="Name42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3 1" cnt="1 0"/>
            </dgm:if>
            <dgm:else name="Name43">
              <dgm:shape xmlns:r="http://schemas.openxmlformats.org/officeDocument/2006/relationships" type="ellipse" r:blip="" zOrderOff="-4">
                <dgm:adjLst/>
              </dgm:shape>
              <dgm:choose name="Name44">
                <dgm:if name="Name45" axis="ch" ptType="node" func="cnt" op="equ" val="3">
                  <dgm:presOf axis="ch desOrSelf" ptType="node node" st="1 1" cnt="1 0"/>
                </dgm:if>
                <dgm:if name="Name46" axis="ch" ptType="node" func="cnt" op="equ" val="4">
                  <dgm:presOf axis="ch desOrSelf" ptType="node node" st="2 1" cnt="1 0"/>
                </dgm:if>
                <dgm:if name="Name47" axis="ch" ptType="node" func="cnt" op="equ" val="5">
                  <dgm:presOf axis="ch desOrSelf" ptType="node node" st="3 1" cnt="1 0"/>
                </dgm:if>
                <dgm:if name="Name48" axis="ch" ptType="node" func="cnt" op="equ" val="6">
                  <dgm:presOf axis="ch desOrSelf" ptType="node node" st="4 1" cnt="1 0"/>
                </dgm:if>
                <dgm:if name="Name49" axis="ch" ptType="node" func="cnt" op="gte" val="7">
                  <dgm:presOf axis="ch desOrSelf" ptType="node node" st="5 1" cnt="1 0"/>
                </dgm:if>
                <dgm:else name="Name50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1"/>
    </dgm:choose>
    <dgm:choose name="Name52">
      <dgm:if name="Name53" axis="ch" ptType="node" func="cnt" op="gte" val="4">
        <dgm:layoutNode name="ellipse4" styleLbl="vennNode1">
          <dgm:varLst>
            <dgm:bulletEnabled val="1"/>
          </dgm:varLst>
          <dgm:alg type="tx"/>
          <dgm:choose name="Name54">
            <dgm:if name="Name55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4 1" cnt="1 0"/>
            </dgm:if>
            <dgm:else name="Name56">
              <dgm:shape xmlns:r="http://schemas.openxmlformats.org/officeDocument/2006/relationships" type="ellipse" r:blip="" zOrderOff="-6">
                <dgm:adjLst/>
              </dgm:shape>
              <dgm:choose name="Name57">
                <dgm:if name="Name58" axis="ch" ptType="node" func="cnt" op="equ" val="4">
                  <dgm:presOf axis="ch desOrSelf" ptType="node node" st="1 1" cnt="1 0"/>
                </dgm:if>
                <dgm:if name="Name59" axis="ch" ptType="node" func="cnt" op="equ" val="5">
                  <dgm:presOf axis="ch desOrSelf" ptType="node node" st="2 1" cnt="1 0"/>
                </dgm:if>
                <dgm:if name="Name60" axis="ch" ptType="node" func="cnt" op="equ" val="6">
                  <dgm:presOf axis="ch desOrSelf" ptType="node node" st="3 1" cnt="1 0"/>
                </dgm:if>
                <dgm:if name="Name61" axis="ch" ptType="node" func="cnt" op="gte" val="7">
                  <dgm:presOf axis="ch desOrSelf" ptType="node node" st="4 1" cnt="1 0"/>
                </dgm:if>
                <dgm:else name="Name62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63"/>
    </dgm:choose>
    <dgm:choose name="Name64">
      <dgm:if name="Name65" axis="ch" ptType="node" func="cnt" op="gte" val="5">
        <dgm:layoutNode name="ellipse5" styleLbl="vennNode1">
          <dgm:varLst>
            <dgm:bulletEnabled val="1"/>
          </dgm:varLst>
          <dgm:alg type="tx"/>
          <dgm:choose name="Name66">
            <dgm:if name="Name67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5 1" cnt="1 0"/>
            </dgm:if>
            <dgm:else name="Name68">
              <dgm:shape xmlns:r="http://schemas.openxmlformats.org/officeDocument/2006/relationships" type="ellipse" r:blip="" zOrderOff="-8">
                <dgm:adjLst/>
              </dgm:shape>
              <dgm:choose name="Name69">
                <dgm:if name="Name70" axis="ch" ptType="node" func="cnt" op="equ" val="5">
                  <dgm:presOf axis="ch desOrSelf" ptType="node node" st="1 1" cnt="1 0"/>
                </dgm:if>
                <dgm:if name="Name71" axis="ch" ptType="node" func="cnt" op="equ" val="6">
                  <dgm:presOf axis="ch desOrSelf" ptType="node node" st="2 1" cnt="1 0"/>
                </dgm:if>
                <dgm:if name="Name72" axis="ch" ptType="node" func="cnt" op="gte" val="7">
                  <dgm:presOf axis="ch desOrSelf" ptType="node node" st="3 1" cnt="1 0"/>
                </dgm:if>
                <dgm:else name="Name7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74"/>
    </dgm:choose>
    <dgm:choose name="Name75">
      <dgm:if name="Name76" axis="ch" ptType="node" func="cnt" op="gte" val="6">
        <dgm:layoutNode name="ellipse6" styleLbl="vennNode1">
          <dgm:varLst>
            <dgm:bulletEnabled val="1"/>
          </dgm:varLst>
          <dgm:alg type="tx"/>
          <dgm:choose name="Name77">
            <dgm:if name="Name7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6 1" cnt="1 0"/>
            </dgm:if>
            <dgm:else name="Name79">
              <dgm:shape xmlns:r="http://schemas.openxmlformats.org/officeDocument/2006/relationships" type="ellipse" r:blip="" zOrderOff="-10">
                <dgm:adjLst/>
              </dgm:shape>
              <dgm:choose name="Name80">
                <dgm:if name="Name81" axis="ch" ptType="node" func="cnt" op="equ" val="6">
                  <dgm:presOf axis="ch desOrSelf" ptType="node node" st="1 1" cnt="1 0"/>
                </dgm:if>
                <dgm:if name="Name82" axis="ch" ptType="node" func="cnt" op="gte" val="7">
                  <dgm:presOf axis="ch desOrSelf" ptType="node node" st="2 1" cnt="1 0"/>
                </dgm:if>
                <dgm:else name="Name8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84"/>
    </dgm:choose>
    <dgm:choose name="Name85">
      <dgm:if name="Name86" axis="ch" ptType="node" func="cnt" op="gte" val="7">
        <dgm:layoutNode name="ellipse7" styleLbl="vennNode1">
          <dgm:varLst>
            <dgm:bulletEnabled val="1"/>
          </dgm:varLst>
          <dgm:alg type="tx"/>
          <dgm:choose name="Name87">
            <dgm:if name="Name8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7 1" cnt="1 0"/>
            </dgm:if>
            <dgm:else name="Name89">
              <dgm:shape xmlns:r="http://schemas.openxmlformats.org/officeDocument/2006/relationships" type="ellipse" r:blip="" zOrderOff="-12">
                <dgm:adjLst/>
              </dgm:shape>
              <dgm:presOf axis="ch desOrSelf" ptType="node node" st="1 1" cnt="1 0"/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90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100209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553188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836535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27963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183563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291653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878433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761125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434557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242507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83746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81703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4548958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Pro 8.ročník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na interaktivní tabuli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Pomůcky: učebnice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Inovace – materiál vybízí děti k aktivitě (motivace, aktivita) 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slouží k procvičení paměti a podporuje aktivní zopakování učiva s pomocí interaktivní tabule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0055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556792"/>
            <a:ext cx="835292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7200" dirty="0">
                <a:solidFill>
                  <a:schemeClr val="accent1"/>
                </a:solidFill>
              </a:rPr>
              <a:t>Michael</a:t>
            </a:r>
          </a:p>
          <a:p>
            <a:r>
              <a:rPr lang="cs-CZ" sz="7200" dirty="0">
                <a:solidFill>
                  <a:schemeClr val="accent1"/>
                </a:solidFill>
              </a:rPr>
              <a:t>   </a:t>
            </a:r>
            <a:r>
              <a:rPr lang="cs-CZ" sz="9600" b="1" dirty="0">
                <a:solidFill>
                  <a:schemeClr val="accent1"/>
                </a:solidFill>
              </a:rPr>
              <a:t>J A C K S O N</a:t>
            </a:r>
          </a:p>
          <a:p>
            <a:r>
              <a:rPr lang="cs-CZ" sz="7200" dirty="0">
                <a:solidFill>
                  <a:schemeClr val="accent1"/>
                </a:solidFill>
              </a:rPr>
              <a:t>        1958 - 2009</a:t>
            </a:r>
            <a:endParaRPr lang="cs-CZ" sz="7200" dirty="0" smtClean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5789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772816"/>
            <a:ext cx="9707421" cy="375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sz="6000" dirty="0" smtClean="0">
                <a:solidFill>
                  <a:schemeClr val="accent1"/>
                </a:solidFill>
              </a:rPr>
              <a:t>   označován za</a:t>
            </a:r>
          </a:p>
          <a:p>
            <a:r>
              <a:rPr lang="cs-CZ" sz="6000" dirty="0" smtClean="0">
                <a:solidFill>
                  <a:schemeClr val="accent1"/>
                </a:solidFill>
              </a:rPr>
              <a:t>       </a:t>
            </a:r>
            <a:r>
              <a:rPr lang="cs-CZ" sz="8000" b="1" dirty="0" smtClean="0">
                <a:solidFill>
                  <a:schemeClr val="accent1"/>
                </a:solidFill>
              </a:rPr>
              <a:t>KRÁLE POPU</a:t>
            </a:r>
          </a:p>
          <a:p>
            <a:r>
              <a:rPr lang="cs-CZ" sz="7200" dirty="0" smtClean="0">
                <a:solidFill>
                  <a:schemeClr val="accent1"/>
                </a:solidFill>
              </a:rPr>
              <a:t>      </a:t>
            </a:r>
            <a:r>
              <a:rPr lang="cs-CZ" sz="8000" dirty="0" smtClean="0">
                <a:solidFill>
                  <a:schemeClr val="accent1"/>
                </a:solidFill>
              </a:rPr>
              <a:t>(</a:t>
            </a:r>
            <a:r>
              <a:rPr lang="cs-CZ" sz="7200" dirty="0" smtClean="0">
                <a:solidFill>
                  <a:schemeClr val="accent1"/>
                </a:solidFill>
              </a:rPr>
              <a:t>King </a:t>
            </a:r>
            <a:r>
              <a:rPr lang="cs-CZ" sz="7200" dirty="0" err="1" smtClean="0">
                <a:solidFill>
                  <a:schemeClr val="accent1"/>
                </a:solidFill>
              </a:rPr>
              <a:t>of</a:t>
            </a:r>
            <a:r>
              <a:rPr lang="cs-CZ" sz="7200" dirty="0" smtClean="0">
                <a:solidFill>
                  <a:schemeClr val="accent1"/>
                </a:solidFill>
              </a:rPr>
              <a:t> Pop)</a:t>
            </a:r>
            <a:endParaRPr lang="cs-CZ" sz="72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1334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1628800"/>
            <a:ext cx="886276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>
                <a:solidFill>
                  <a:schemeClr val="accent1"/>
                </a:solidFill>
              </a:rPr>
              <a:t>a</a:t>
            </a:r>
            <a:r>
              <a:rPr lang="cs-CZ" sz="6600" dirty="0" smtClean="0">
                <a:solidFill>
                  <a:schemeClr val="accent1"/>
                </a:solidFill>
              </a:rPr>
              <a:t>merický popový </a:t>
            </a:r>
          </a:p>
          <a:p>
            <a:r>
              <a:rPr lang="cs-CZ" sz="6600" dirty="0">
                <a:solidFill>
                  <a:schemeClr val="accent1"/>
                </a:solidFill>
              </a:rPr>
              <a:t>z</a:t>
            </a:r>
            <a:r>
              <a:rPr lang="cs-CZ" sz="6600" dirty="0" smtClean="0">
                <a:solidFill>
                  <a:schemeClr val="accent1"/>
                </a:solidFill>
              </a:rPr>
              <a:t>pěvák, tanečník,</a:t>
            </a:r>
          </a:p>
          <a:p>
            <a:r>
              <a:rPr lang="cs-CZ" sz="6600" dirty="0">
                <a:solidFill>
                  <a:schemeClr val="accent1"/>
                </a:solidFill>
              </a:rPr>
              <a:t>s</a:t>
            </a:r>
            <a:r>
              <a:rPr lang="cs-CZ" sz="6600" dirty="0" smtClean="0">
                <a:solidFill>
                  <a:schemeClr val="accent1"/>
                </a:solidFill>
              </a:rPr>
              <a:t>kladatel, textař,</a:t>
            </a:r>
          </a:p>
          <a:p>
            <a:r>
              <a:rPr lang="cs-CZ" sz="6600" dirty="0">
                <a:solidFill>
                  <a:schemeClr val="accent1"/>
                </a:solidFill>
              </a:rPr>
              <a:t>c</a:t>
            </a:r>
            <a:r>
              <a:rPr lang="cs-CZ" sz="6600" dirty="0" smtClean="0">
                <a:solidFill>
                  <a:schemeClr val="accent1"/>
                </a:solidFill>
              </a:rPr>
              <a:t>horeograf, producent</a:t>
            </a:r>
            <a:endParaRPr lang="cs-CZ" sz="66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686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628800"/>
            <a:ext cx="6495385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chemeClr val="accent1"/>
                </a:solidFill>
              </a:rPr>
              <a:t>  </a:t>
            </a:r>
            <a:r>
              <a:rPr lang="cs-CZ" sz="6600" dirty="0" smtClean="0">
                <a:solidFill>
                  <a:schemeClr val="accent1"/>
                </a:solidFill>
              </a:rPr>
              <a:t>nejprodávanější</a:t>
            </a:r>
          </a:p>
          <a:p>
            <a:r>
              <a:rPr lang="cs-CZ" sz="6600" dirty="0" smtClean="0">
                <a:solidFill>
                  <a:schemeClr val="accent1"/>
                </a:solidFill>
              </a:rPr>
              <a:t>  alba</a:t>
            </a:r>
          </a:p>
          <a:p>
            <a:endParaRPr lang="cs-CZ" sz="6000" dirty="0">
              <a:solidFill>
                <a:schemeClr val="accent1"/>
              </a:solidFill>
            </a:endParaRPr>
          </a:p>
          <a:p>
            <a:endParaRPr lang="cs-CZ" sz="6000" dirty="0" smtClean="0">
              <a:solidFill>
                <a:schemeClr val="accent1"/>
              </a:solidFill>
            </a:endParaRPr>
          </a:p>
          <a:p>
            <a:endParaRPr lang="cs-CZ" sz="6000" dirty="0">
              <a:solidFill>
                <a:schemeClr val="accent1"/>
              </a:solidFill>
            </a:endParaRP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769073043"/>
              </p:ext>
            </p:extLst>
          </p:nvPr>
        </p:nvGraphicFramePr>
        <p:xfrm>
          <a:off x="1475656" y="3573016"/>
          <a:ext cx="6768752" cy="32849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9318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700808"/>
            <a:ext cx="9966013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chemeClr val="accent1"/>
                </a:solidFill>
              </a:rPr>
              <a:t>    </a:t>
            </a:r>
            <a:r>
              <a:rPr lang="cs-CZ" sz="6000" b="1" dirty="0" smtClean="0">
                <a:solidFill>
                  <a:schemeClr val="accent1"/>
                </a:solidFill>
              </a:rPr>
              <a:t>1984</a:t>
            </a:r>
            <a:r>
              <a:rPr lang="cs-CZ" sz="6000" dirty="0" smtClean="0">
                <a:solidFill>
                  <a:schemeClr val="accent1"/>
                </a:solidFill>
              </a:rPr>
              <a:t> </a:t>
            </a:r>
          </a:p>
          <a:p>
            <a:r>
              <a:rPr lang="cs-CZ" sz="6000" dirty="0">
                <a:solidFill>
                  <a:schemeClr val="accent1"/>
                </a:solidFill>
              </a:rPr>
              <a:t> </a:t>
            </a:r>
            <a:r>
              <a:rPr lang="cs-CZ" sz="6000" dirty="0" smtClean="0">
                <a:solidFill>
                  <a:schemeClr val="accent1"/>
                </a:solidFill>
              </a:rPr>
              <a:t>  cena od amerického</a:t>
            </a:r>
          </a:p>
          <a:p>
            <a:r>
              <a:rPr lang="cs-CZ" sz="6000" dirty="0" smtClean="0">
                <a:solidFill>
                  <a:schemeClr val="accent1"/>
                </a:solidFill>
              </a:rPr>
              <a:t>   prezidenta </a:t>
            </a:r>
            <a:r>
              <a:rPr lang="cs-CZ" sz="6000" dirty="0" err="1" smtClean="0">
                <a:solidFill>
                  <a:schemeClr val="accent1"/>
                </a:solidFill>
              </a:rPr>
              <a:t>R.Reagana</a:t>
            </a:r>
            <a:endParaRPr lang="cs-CZ" sz="6000" dirty="0" smtClean="0">
              <a:solidFill>
                <a:schemeClr val="accent1"/>
              </a:solidFill>
            </a:endParaRPr>
          </a:p>
          <a:p>
            <a:r>
              <a:rPr lang="cs-CZ" sz="6000">
                <a:solidFill>
                  <a:schemeClr val="accent1"/>
                </a:solidFill>
              </a:rPr>
              <a:t> </a:t>
            </a:r>
            <a:r>
              <a:rPr lang="cs-CZ" sz="6000" smtClean="0">
                <a:solidFill>
                  <a:schemeClr val="accent1"/>
                </a:solidFill>
              </a:rPr>
              <a:t>  za </a:t>
            </a:r>
            <a:r>
              <a:rPr lang="cs-CZ" sz="6000" dirty="0" smtClean="0">
                <a:solidFill>
                  <a:schemeClr val="accent1"/>
                </a:solidFill>
              </a:rPr>
              <a:t>charitativní činnost</a:t>
            </a:r>
          </a:p>
          <a:p>
            <a:endParaRPr lang="cs-CZ" sz="60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959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1340768"/>
            <a:ext cx="8280920" cy="40626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  <a:p>
            <a:r>
              <a:rPr lang="cs-CZ" sz="6000" dirty="0" smtClean="0">
                <a:solidFill>
                  <a:schemeClr val="accent1"/>
                </a:solidFill>
              </a:rPr>
              <a:t> zapsán do </a:t>
            </a:r>
            <a:r>
              <a:rPr lang="cs-CZ" sz="6000" b="1" dirty="0" smtClean="0">
                <a:solidFill>
                  <a:schemeClr val="accent1"/>
                </a:solidFill>
              </a:rPr>
              <a:t>Guinessovy   </a:t>
            </a:r>
          </a:p>
          <a:p>
            <a:r>
              <a:rPr lang="cs-CZ" sz="6000" b="1" dirty="0">
                <a:solidFill>
                  <a:schemeClr val="accent1"/>
                </a:solidFill>
              </a:rPr>
              <a:t> </a:t>
            </a:r>
            <a:r>
              <a:rPr lang="cs-CZ" sz="6000" b="1" dirty="0" smtClean="0">
                <a:solidFill>
                  <a:schemeClr val="accent1"/>
                </a:solidFill>
              </a:rPr>
              <a:t>knihy rekordů </a:t>
            </a:r>
          </a:p>
          <a:p>
            <a:r>
              <a:rPr lang="cs-CZ" sz="6000" dirty="0" smtClean="0">
                <a:solidFill>
                  <a:schemeClr val="accent1"/>
                </a:solidFill>
              </a:rPr>
              <a:t> (za podporu 39     </a:t>
            </a:r>
          </a:p>
          <a:p>
            <a:r>
              <a:rPr lang="cs-CZ" sz="6000" dirty="0">
                <a:solidFill>
                  <a:schemeClr val="accent1"/>
                </a:solidFill>
              </a:rPr>
              <a:t> </a:t>
            </a:r>
            <a:r>
              <a:rPr lang="cs-CZ" sz="6000" dirty="0" smtClean="0">
                <a:solidFill>
                  <a:schemeClr val="accent1"/>
                </a:solidFill>
              </a:rPr>
              <a:t>charitativním institucím)</a:t>
            </a:r>
          </a:p>
        </p:txBody>
      </p:sp>
    </p:spTree>
    <p:extLst>
      <p:ext uri="{BB962C8B-B14F-4D97-AF65-F5344CB8AC3E}">
        <p14:creationId xmlns:p14="http://schemas.microsoft.com/office/powerpoint/2010/main" val="1123672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962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281</TotalTime>
  <Words>161</Words>
  <Application>Microsoft Office PowerPoint</Application>
  <PresentationFormat>Předvádění na obrazovce (4:3)</PresentationFormat>
  <Paragraphs>40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Vlnění</vt:lpstr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Konopová</cp:lastModifiedBy>
  <cp:revision>35</cp:revision>
  <dcterms:created xsi:type="dcterms:W3CDTF">2011-08-21T15:31:45Z</dcterms:created>
  <dcterms:modified xsi:type="dcterms:W3CDTF">2012-09-12T15:52:05Z</dcterms:modified>
</cp:coreProperties>
</file>