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</p:sldMasterIdLst>
  <p:notesMasterIdLst>
    <p:notesMasterId r:id="rId13"/>
  </p:notesMasterIdLst>
  <p:sldIdLst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Eva </a:t>
          </a:r>
          <a:r>
            <a:rPr lang="cs-CZ" dirty="0" err="1" smtClean="0"/>
            <a:t>Konopová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VY_12_INOVACE_26_J. a  Fr. Nedvědové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J. a Fr. </a:t>
          </a:r>
          <a:r>
            <a:rPr lang="cs-CZ" smtClean="0"/>
            <a:t>Nedvědové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Hudební výchova na 2. stupni ZŠ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4DF865-A7AE-4C58-8576-06B580C16CF8}" type="doc">
      <dgm:prSet loTypeId="urn:microsoft.com/office/officeart/2005/8/layout/defaul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C73A2BC-CA2B-4B27-A283-64016ACFBDC4}">
      <dgm:prSet phldrT="[Text]" custT="1"/>
      <dgm:spPr/>
      <dgm:t>
        <a:bodyPr/>
        <a:lstStyle/>
        <a:p>
          <a:r>
            <a:rPr lang="cs-CZ" sz="6000" b="1" smtClean="0"/>
            <a:t>zpěvák</a:t>
          </a:r>
          <a:endParaRPr lang="cs-CZ" sz="6000" b="1" dirty="0"/>
        </a:p>
      </dgm:t>
    </dgm:pt>
    <dgm:pt modelId="{55BA82FA-3257-4A93-89CE-22C5ADB6DDFE}" type="parTrans" cxnId="{974DBBBF-AF2E-4172-A12B-4FF9FB6065A1}">
      <dgm:prSet/>
      <dgm:spPr/>
      <dgm:t>
        <a:bodyPr/>
        <a:lstStyle/>
        <a:p>
          <a:endParaRPr lang="cs-CZ"/>
        </a:p>
      </dgm:t>
    </dgm:pt>
    <dgm:pt modelId="{1EEF3543-692D-48B7-B4D4-68D375052496}" type="sibTrans" cxnId="{974DBBBF-AF2E-4172-A12B-4FF9FB6065A1}">
      <dgm:prSet/>
      <dgm:spPr/>
      <dgm:t>
        <a:bodyPr/>
        <a:lstStyle/>
        <a:p>
          <a:endParaRPr lang="cs-CZ"/>
        </a:p>
      </dgm:t>
    </dgm:pt>
    <dgm:pt modelId="{5D34C01B-BB79-4799-B932-86E135C50CA5}">
      <dgm:prSet phldrT="[Text]"/>
      <dgm:spPr/>
      <dgm:t>
        <a:bodyPr/>
        <a:lstStyle/>
        <a:p>
          <a:r>
            <a:rPr lang="cs-CZ" b="1" smtClean="0"/>
            <a:t>kytarista</a:t>
          </a:r>
          <a:endParaRPr lang="cs-CZ" b="1" dirty="0"/>
        </a:p>
      </dgm:t>
    </dgm:pt>
    <dgm:pt modelId="{36C3A847-B19A-4984-B1CB-604398E03B53}" type="parTrans" cxnId="{BD1C739C-A38D-4630-AC5E-3F4146435222}">
      <dgm:prSet/>
      <dgm:spPr/>
      <dgm:t>
        <a:bodyPr/>
        <a:lstStyle/>
        <a:p>
          <a:endParaRPr lang="cs-CZ"/>
        </a:p>
      </dgm:t>
    </dgm:pt>
    <dgm:pt modelId="{18D311DC-9576-479A-AE10-BA99E499AA65}" type="sibTrans" cxnId="{BD1C739C-A38D-4630-AC5E-3F4146435222}">
      <dgm:prSet/>
      <dgm:spPr/>
      <dgm:t>
        <a:bodyPr/>
        <a:lstStyle/>
        <a:p>
          <a:endParaRPr lang="cs-CZ"/>
        </a:p>
      </dgm:t>
    </dgm:pt>
    <dgm:pt modelId="{918456FB-74AD-4D01-9410-9CB42AA6966E}">
      <dgm:prSet phldrT="[Text]" custT="1"/>
      <dgm:spPr/>
      <dgm:t>
        <a:bodyPr/>
        <a:lstStyle/>
        <a:p>
          <a:r>
            <a:rPr lang="cs-CZ" sz="6000" b="1" smtClean="0"/>
            <a:t>písničkář</a:t>
          </a:r>
          <a:endParaRPr lang="cs-CZ" sz="6000" b="1" dirty="0"/>
        </a:p>
      </dgm:t>
    </dgm:pt>
    <dgm:pt modelId="{B32C900A-DC20-47D4-A2DB-ECAB4A676399}" type="parTrans" cxnId="{AF9A6566-A6E9-4F3B-B95C-B6376D25957B}">
      <dgm:prSet/>
      <dgm:spPr/>
      <dgm:t>
        <a:bodyPr/>
        <a:lstStyle/>
        <a:p>
          <a:endParaRPr lang="cs-CZ"/>
        </a:p>
      </dgm:t>
    </dgm:pt>
    <dgm:pt modelId="{6C33A769-45F4-4D52-9808-8A3C88AC9664}" type="sibTrans" cxnId="{AF9A6566-A6E9-4F3B-B95C-B6376D25957B}">
      <dgm:prSet/>
      <dgm:spPr/>
      <dgm:t>
        <a:bodyPr/>
        <a:lstStyle/>
        <a:p>
          <a:endParaRPr lang="cs-CZ"/>
        </a:p>
      </dgm:t>
    </dgm:pt>
    <dgm:pt modelId="{F0AC7F31-FB07-4194-B13F-6CBF2EE39CD7}">
      <dgm:prSet phldrT="[Text]"/>
      <dgm:spPr/>
      <dgm:t>
        <a:bodyPr/>
        <a:lstStyle/>
        <a:p>
          <a:r>
            <a:rPr lang="cs-CZ" b="1" smtClean="0"/>
            <a:t>hudební skladatel</a:t>
          </a:r>
          <a:endParaRPr lang="cs-CZ" b="1" dirty="0"/>
        </a:p>
      </dgm:t>
    </dgm:pt>
    <dgm:pt modelId="{A5365E14-1B6E-40EB-9B23-14932463CC3D}" type="parTrans" cxnId="{4557C2C7-B8DC-4E78-948F-E626F90629C1}">
      <dgm:prSet/>
      <dgm:spPr/>
      <dgm:t>
        <a:bodyPr/>
        <a:lstStyle/>
        <a:p>
          <a:endParaRPr lang="cs-CZ"/>
        </a:p>
      </dgm:t>
    </dgm:pt>
    <dgm:pt modelId="{A6F1C753-985D-4D66-B1FC-3957427520E4}" type="sibTrans" cxnId="{4557C2C7-B8DC-4E78-948F-E626F90629C1}">
      <dgm:prSet/>
      <dgm:spPr/>
      <dgm:t>
        <a:bodyPr/>
        <a:lstStyle/>
        <a:p>
          <a:endParaRPr lang="cs-CZ"/>
        </a:p>
      </dgm:t>
    </dgm:pt>
    <dgm:pt modelId="{D370FA7D-6E44-42E4-9DD6-4B4404176A2D}" type="pres">
      <dgm:prSet presAssocID="{5C4DF865-A7AE-4C58-8576-06B580C16CF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71648F7-2375-4819-AC60-2EAAD5F40CEB}" type="pres">
      <dgm:prSet presAssocID="{BC73A2BC-CA2B-4B27-A283-64016ACFBDC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B9C8EA-2BCC-4116-8DB5-F50A9C92070C}" type="pres">
      <dgm:prSet presAssocID="{1EEF3543-692D-48B7-B4D4-68D375052496}" presName="sibTrans" presStyleCnt="0"/>
      <dgm:spPr/>
      <dgm:t>
        <a:bodyPr/>
        <a:lstStyle/>
        <a:p>
          <a:endParaRPr lang="cs-CZ"/>
        </a:p>
      </dgm:t>
    </dgm:pt>
    <dgm:pt modelId="{C5E7D6F0-FD56-4E53-BDFE-5DBF2675EFA0}" type="pres">
      <dgm:prSet presAssocID="{5D34C01B-BB79-4799-B932-86E135C50CA5}" presName="node" presStyleLbl="node1" presStyleIdx="1" presStyleCnt="4" custScaleX="109063" custScaleY="91729" custLinFactNeighborX="2444" custLinFactNeighborY="-326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3F1378-6D40-4E42-89F9-57CD785734DE}" type="pres">
      <dgm:prSet presAssocID="{18D311DC-9576-479A-AE10-BA99E499AA65}" presName="sibTrans" presStyleCnt="0"/>
      <dgm:spPr/>
      <dgm:t>
        <a:bodyPr/>
        <a:lstStyle/>
        <a:p>
          <a:endParaRPr lang="cs-CZ"/>
        </a:p>
      </dgm:t>
    </dgm:pt>
    <dgm:pt modelId="{5E0CB0BE-DA11-413E-A2DB-B8377ECC3EF6}" type="pres">
      <dgm:prSet presAssocID="{918456FB-74AD-4D01-9410-9CB42AA6966E}" presName="node" presStyleLbl="node1" presStyleIdx="2" presStyleCnt="4" custScaleX="134315" custScaleY="15428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08D5FA-1383-44EB-ACD3-7BE89039811F}" type="pres">
      <dgm:prSet presAssocID="{6C33A769-45F4-4D52-9808-8A3C88AC9664}" presName="sibTrans" presStyleCnt="0"/>
      <dgm:spPr/>
      <dgm:t>
        <a:bodyPr/>
        <a:lstStyle/>
        <a:p>
          <a:endParaRPr lang="cs-CZ"/>
        </a:p>
      </dgm:t>
    </dgm:pt>
    <dgm:pt modelId="{10453BBA-A5B9-4A26-9D9B-FBA21A82134A}" type="pres">
      <dgm:prSet presAssocID="{F0AC7F31-FB07-4194-B13F-6CBF2EE39CD7}" presName="node" presStyleLbl="node1" presStyleIdx="3" presStyleCnt="4" custScaleX="107619" custScaleY="149642" custLinFactNeighborX="13534" custLinFactNeighborY="2866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557C2C7-B8DC-4E78-948F-E626F90629C1}" srcId="{5C4DF865-A7AE-4C58-8576-06B580C16CF8}" destId="{F0AC7F31-FB07-4194-B13F-6CBF2EE39CD7}" srcOrd="3" destOrd="0" parTransId="{A5365E14-1B6E-40EB-9B23-14932463CC3D}" sibTransId="{A6F1C753-985D-4D66-B1FC-3957427520E4}"/>
    <dgm:cxn modelId="{BD1C739C-A38D-4630-AC5E-3F4146435222}" srcId="{5C4DF865-A7AE-4C58-8576-06B580C16CF8}" destId="{5D34C01B-BB79-4799-B932-86E135C50CA5}" srcOrd="1" destOrd="0" parTransId="{36C3A847-B19A-4984-B1CB-604398E03B53}" sibTransId="{18D311DC-9576-479A-AE10-BA99E499AA65}"/>
    <dgm:cxn modelId="{0694EE0F-815A-4063-9624-27A6DFDB0691}" type="presOf" srcId="{918456FB-74AD-4D01-9410-9CB42AA6966E}" destId="{5E0CB0BE-DA11-413E-A2DB-B8377ECC3EF6}" srcOrd="0" destOrd="0" presId="urn:microsoft.com/office/officeart/2005/8/layout/default"/>
    <dgm:cxn modelId="{719924BF-3DFD-49FC-AC2E-6BD6B4FF83D0}" type="presOf" srcId="{BC73A2BC-CA2B-4B27-A283-64016ACFBDC4}" destId="{E71648F7-2375-4819-AC60-2EAAD5F40CEB}" srcOrd="0" destOrd="0" presId="urn:microsoft.com/office/officeart/2005/8/layout/default"/>
    <dgm:cxn modelId="{C904316E-385D-4A8D-B259-570B795C9A93}" type="presOf" srcId="{5D34C01B-BB79-4799-B932-86E135C50CA5}" destId="{C5E7D6F0-FD56-4E53-BDFE-5DBF2675EFA0}" srcOrd="0" destOrd="0" presId="urn:microsoft.com/office/officeart/2005/8/layout/default"/>
    <dgm:cxn modelId="{AF9A6566-A6E9-4F3B-B95C-B6376D25957B}" srcId="{5C4DF865-A7AE-4C58-8576-06B580C16CF8}" destId="{918456FB-74AD-4D01-9410-9CB42AA6966E}" srcOrd="2" destOrd="0" parTransId="{B32C900A-DC20-47D4-A2DB-ECAB4A676399}" sibTransId="{6C33A769-45F4-4D52-9808-8A3C88AC9664}"/>
    <dgm:cxn modelId="{A05D72FF-F19B-4655-B639-6C29B4697CD6}" type="presOf" srcId="{5C4DF865-A7AE-4C58-8576-06B580C16CF8}" destId="{D370FA7D-6E44-42E4-9DD6-4B4404176A2D}" srcOrd="0" destOrd="0" presId="urn:microsoft.com/office/officeart/2005/8/layout/default"/>
    <dgm:cxn modelId="{E8600A51-5B28-45F8-B21F-D0F27B90248A}" type="presOf" srcId="{F0AC7F31-FB07-4194-B13F-6CBF2EE39CD7}" destId="{10453BBA-A5B9-4A26-9D9B-FBA21A82134A}" srcOrd="0" destOrd="0" presId="urn:microsoft.com/office/officeart/2005/8/layout/default"/>
    <dgm:cxn modelId="{974DBBBF-AF2E-4172-A12B-4FF9FB6065A1}" srcId="{5C4DF865-A7AE-4C58-8576-06B580C16CF8}" destId="{BC73A2BC-CA2B-4B27-A283-64016ACFBDC4}" srcOrd="0" destOrd="0" parTransId="{55BA82FA-3257-4A93-89CE-22C5ADB6DDFE}" sibTransId="{1EEF3543-692D-48B7-B4D4-68D375052496}"/>
    <dgm:cxn modelId="{D894D689-5704-47D5-B900-3B6C791388CB}" type="presParOf" srcId="{D370FA7D-6E44-42E4-9DD6-4B4404176A2D}" destId="{E71648F7-2375-4819-AC60-2EAAD5F40CEB}" srcOrd="0" destOrd="0" presId="urn:microsoft.com/office/officeart/2005/8/layout/default"/>
    <dgm:cxn modelId="{92089E92-26A9-41AA-97A8-9A34346FDCFB}" type="presParOf" srcId="{D370FA7D-6E44-42E4-9DD6-4B4404176A2D}" destId="{3FB9C8EA-2BCC-4116-8DB5-F50A9C92070C}" srcOrd="1" destOrd="0" presId="urn:microsoft.com/office/officeart/2005/8/layout/default"/>
    <dgm:cxn modelId="{57170A0F-4DAF-4797-96A7-404484F33020}" type="presParOf" srcId="{D370FA7D-6E44-42E4-9DD6-4B4404176A2D}" destId="{C5E7D6F0-FD56-4E53-BDFE-5DBF2675EFA0}" srcOrd="2" destOrd="0" presId="urn:microsoft.com/office/officeart/2005/8/layout/default"/>
    <dgm:cxn modelId="{B497E44B-0AAC-48EB-8CA6-7CAFE4E30874}" type="presParOf" srcId="{D370FA7D-6E44-42E4-9DD6-4B4404176A2D}" destId="{643F1378-6D40-4E42-89F9-57CD785734DE}" srcOrd="3" destOrd="0" presId="urn:microsoft.com/office/officeart/2005/8/layout/default"/>
    <dgm:cxn modelId="{3E689A51-774F-46F2-ABD5-0054A22ED186}" type="presParOf" srcId="{D370FA7D-6E44-42E4-9DD6-4B4404176A2D}" destId="{5E0CB0BE-DA11-413E-A2DB-B8377ECC3EF6}" srcOrd="4" destOrd="0" presId="urn:microsoft.com/office/officeart/2005/8/layout/default"/>
    <dgm:cxn modelId="{381C7D53-31DF-4188-B0DB-C6247CDCECFF}" type="presParOf" srcId="{D370FA7D-6E44-42E4-9DD6-4B4404176A2D}" destId="{A208D5FA-1383-44EB-ACD3-7BE89039811F}" srcOrd="5" destOrd="0" presId="urn:microsoft.com/office/officeart/2005/8/layout/default"/>
    <dgm:cxn modelId="{8C05038C-AE0A-4161-91F0-B725CC88B477}" type="presParOf" srcId="{D370FA7D-6E44-42E4-9DD6-4B4404176A2D}" destId="{10453BBA-A5B9-4A26-9D9B-FBA21A82134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8D30B7-0648-4AA3-89C9-2F4BF79D5D5F}" type="doc">
      <dgm:prSet loTypeId="urn:microsoft.com/office/officeart/2005/8/layout/rings+Icon" loCatId="relationship" qsTypeId="urn:microsoft.com/office/officeart/2005/8/quickstyle/3d3" qsCatId="3D" csTypeId="urn:microsoft.com/office/officeart/2005/8/colors/accent1_2" csCatId="accent1" phldr="1"/>
      <dgm:spPr/>
    </dgm:pt>
    <dgm:pt modelId="{B615F39F-975C-4E7A-8978-15A4C202AD5A}">
      <dgm:prSet phldrT="[Text]"/>
      <dgm:spPr/>
      <dgm:t>
        <a:bodyPr/>
        <a:lstStyle/>
        <a:p>
          <a:r>
            <a:rPr lang="cs-CZ" b="1" dirty="0" smtClean="0">
              <a:latin typeface="Arial" pitchFamily="34" charset="0"/>
              <a:cs typeface="Arial" pitchFamily="34" charset="0"/>
            </a:rPr>
            <a:t>Stánky</a:t>
          </a:r>
          <a:endParaRPr lang="cs-CZ" b="1" dirty="0">
            <a:latin typeface="Arial" pitchFamily="34" charset="0"/>
            <a:cs typeface="Arial" pitchFamily="34" charset="0"/>
          </a:endParaRPr>
        </a:p>
      </dgm:t>
    </dgm:pt>
    <dgm:pt modelId="{02844305-6D04-49BD-B7B4-5CFDDB92C4F6}" type="parTrans" cxnId="{DFFBE175-132F-44CA-B4E5-CE245FF79E82}">
      <dgm:prSet/>
      <dgm:spPr/>
      <dgm:t>
        <a:bodyPr/>
        <a:lstStyle/>
        <a:p>
          <a:endParaRPr lang="cs-CZ"/>
        </a:p>
      </dgm:t>
    </dgm:pt>
    <dgm:pt modelId="{DBEEA4B2-6C40-48FC-88D5-C29AA3C797C0}" type="sibTrans" cxnId="{DFFBE175-132F-44CA-B4E5-CE245FF79E82}">
      <dgm:prSet/>
      <dgm:spPr/>
      <dgm:t>
        <a:bodyPr/>
        <a:lstStyle/>
        <a:p>
          <a:endParaRPr lang="cs-CZ"/>
        </a:p>
      </dgm:t>
    </dgm:pt>
    <dgm:pt modelId="{F2514560-A841-4012-BDC8-BAC7AE5609B2}">
      <dgm:prSet phldrT="[Text]"/>
      <dgm:spPr/>
      <dgm:t>
        <a:bodyPr/>
        <a:lstStyle/>
        <a:p>
          <a:r>
            <a:rPr lang="cs-CZ" b="1" dirty="0" smtClean="0">
              <a:latin typeface="Arial" pitchFamily="34" charset="0"/>
              <a:cs typeface="Arial" pitchFamily="34" charset="0"/>
            </a:rPr>
            <a:t>Růže</a:t>
          </a:r>
        </a:p>
        <a:p>
          <a:r>
            <a:rPr lang="cs-CZ" b="1" dirty="0" smtClean="0">
              <a:latin typeface="Arial" pitchFamily="34" charset="0"/>
              <a:cs typeface="Arial" pitchFamily="34" charset="0"/>
            </a:rPr>
            <a:t> z papíru</a:t>
          </a:r>
          <a:endParaRPr lang="cs-CZ" b="1" dirty="0">
            <a:latin typeface="Arial" pitchFamily="34" charset="0"/>
            <a:cs typeface="Arial" pitchFamily="34" charset="0"/>
          </a:endParaRPr>
        </a:p>
      </dgm:t>
    </dgm:pt>
    <dgm:pt modelId="{DBA74BD5-E94C-4B10-9552-7B56F0AD68AF}" type="parTrans" cxnId="{D2F4C6C5-5EB3-4215-BFEB-51028E30C230}">
      <dgm:prSet/>
      <dgm:spPr/>
      <dgm:t>
        <a:bodyPr/>
        <a:lstStyle/>
        <a:p>
          <a:endParaRPr lang="cs-CZ"/>
        </a:p>
      </dgm:t>
    </dgm:pt>
    <dgm:pt modelId="{702D40F0-805C-49DE-8010-4920EF96958F}" type="sibTrans" cxnId="{D2F4C6C5-5EB3-4215-BFEB-51028E30C230}">
      <dgm:prSet/>
      <dgm:spPr/>
      <dgm:t>
        <a:bodyPr/>
        <a:lstStyle/>
        <a:p>
          <a:endParaRPr lang="cs-CZ"/>
        </a:p>
      </dgm:t>
    </dgm:pt>
    <dgm:pt modelId="{3C7C9387-28D4-4EE3-881D-FF67DDF89109}">
      <dgm:prSet phldrT="[Text]"/>
      <dgm:spPr/>
      <dgm:t>
        <a:bodyPr/>
        <a:lstStyle/>
        <a:p>
          <a:r>
            <a:rPr lang="cs-CZ" b="1" dirty="0" err="1" smtClean="0">
              <a:latin typeface="Arial" pitchFamily="34" charset="0"/>
              <a:cs typeface="Arial" pitchFamily="34" charset="0"/>
            </a:rPr>
            <a:t>Valčíček</a:t>
          </a:r>
          <a:endParaRPr lang="cs-CZ" b="1" dirty="0">
            <a:latin typeface="Arial" pitchFamily="34" charset="0"/>
            <a:cs typeface="Arial" pitchFamily="34" charset="0"/>
          </a:endParaRPr>
        </a:p>
      </dgm:t>
    </dgm:pt>
    <dgm:pt modelId="{011F78FC-758F-4708-B4DD-C454F1C162F2}" type="parTrans" cxnId="{FC75CE89-8A92-4DBD-8697-C5AC6457EB70}">
      <dgm:prSet/>
      <dgm:spPr/>
      <dgm:t>
        <a:bodyPr/>
        <a:lstStyle/>
        <a:p>
          <a:endParaRPr lang="cs-CZ"/>
        </a:p>
      </dgm:t>
    </dgm:pt>
    <dgm:pt modelId="{C8635652-F935-4E35-A7EA-43A10A721AB3}" type="sibTrans" cxnId="{FC75CE89-8A92-4DBD-8697-C5AC6457EB70}">
      <dgm:prSet/>
      <dgm:spPr/>
      <dgm:t>
        <a:bodyPr/>
        <a:lstStyle/>
        <a:p>
          <a:endParaRPr lang="cs-CZ"/>
        </a:p>
      </dgm:t>
    </dgm:pt>
    <dgm:pt modelId="{90BA4B37-8D2C-4F96-8AFB-EDF9B0B5CB03}">
      <dgm:prSet/>
      <dgm:spPr/>
      <dgm:t>
        <a:bodyPr/>
        <a:lstStyle/>
        <a:p>
          <a:r>
            <a:rPr lang="cs-CZ" b="1" dirty="0" smtClean="0">
              <a:latin typeface="Arial" pitchFamily="34" charset="0"/>
              <a:cs typeface="Arial" pitchFamily="34" charset="0"/>
            </a:rPr>
            <a:t>Podvod</a:t>
          </a:r>
          <a:endParaRPr lang="cs-CZ" b="1" dirty="0">
            <a:latin typeface="Arial" pitchFamily="34" charset="0"/>
            <a:cs typeface="Arial" pitchFamily="34" charset="0"/>
          </a:endParaRPr>
        </a:p>
      </dgm:t>
    </dgm:pt>
    <dgm:pt modelId="{5003F08D-EACB-4E7E-B8B7-0ED958316648}" type="parTrans" cxnId="{943E7579-48A2-4DA9-9A2D-91066FB18E72}">
      <dgm:prSet/>
      <dgm:spPr/>
      <dgm:t>
        <a:bodyPr/>
        <a:lstStyle/>
        <a:p>
          <a:endParaRPr lang="cs-CZ"/>
        </a:p>
      </dgm:t>
    </dgm:pt>
    <dgm:pt modelId="{A9AD85CA-6848-413B-8E2C-44BD201DF59C}" type="sibTrans" cxnId="{943E7579-48A2-4DA9-9A2D-91066FB18E72}">
      <dgm:prSet/>
      <dgm:spPr/>
      <dgm:t>
        <a:bodyPr/>
        <a:lstStyle/>
        <a:p>
          <a:endParaRPr lang="cs-CZ"/>
        </a:p>
      </dgm:t>
    </dgm:pt>
    <dgm:pt modelId="{F430B031-84A8-4BFB-A060-C8F3F817CB13}" type="pres">
      <dgm:prSet presAssocID="{D98D30B7-0648-4AA3-89C9-2F4BF79D5D5F}" presName="Name0" presStyleCnt="0">
        <dgm:presLayoutVars>
          <dgm:chMax val="7"/>
          <dgm:dir/>
          <dgm:resizeHandles val="exact"/>
        </dgm:presLayoutVars>
      </dgm:prSet>
      <dgm:spPr/>
    </dgm:pt>
    <dgm:pt modelId="{2ACE2781-67AF-4DFD-95A9-512E48C8CA4D}" type="pres">
      <dgm:prSet presAssocID="{D98D30B7-0648-4AA3-89C9-2F4BF79D5D5F}" presName="ellipse1" presStyleLbl="vennNode1" presStyleIdx="0" presStyleCnt="4" custScaleX="112611" custLinFactNeighborX="14106" custLinFactNeighborY="3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F12E86-8DD2-41D1-BC40-528155CF635F}" type="pres">
      <dgm:prSet presAssocID="{D98D30B7-0648-4AA3-89C9-2F4BF79D5D5F}" presName="ellipse2" presStyleLbl="vennNode1" presStyleIdx="1" presStyleCnt="4" custScaleX="152456" custScaleY="81494" custLinFactNeighborX="-21272" custLinFactNeighborY="674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7AB21B-D230-4467-8CFA-6DD64668166F}" type="pres">
      <dgm:prSet presAssocID="{D98D30B7-0648-4AA3-89C9-2F4BF79D5D5F}" presName="ellipse3" presStyleLbl="vennNode1" presStyleIdx="2" presStyleCnt="4" custScaleX="120693" custLinFactNeighborX="31038" custLinFactNeighborY="-599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C525B1-27D2-4E8A-980D-007E21AB4C77}" type="pres">
      <dgm:prSet presAssocID="{D98D30B7-0648-4AA3-89C9-2F4BF79D5D5F}" presName="ellipse4" presStyleLbl="vennNode1" presStyleIdx="3" presStyleCnt="4" custScaleX="114388" custScaleY="8060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CF2951-D23B-4D3E-8494-3854F8491B1E}" type="presOf" srcId="{D98D30B7-0648-4AA3-89C9-2F4BF79D5D5F}" destId="{F430B031-84A8-4BFB-A060-C8F3F817CB13}" srcOrd="0" destOrd="0" presId="urn:microsoft.com/office/officeart/2005/8/layout/rings+Icon"/>
    <dgm:cxn modelId="{0CDA55C2-76E8-404D-8554-5F6F3DD29D92}" type="presOf" srcId="{B615F39F-975C-4E7A-8978-15A4C202AD5A}" destId="{2ACE2781-67AF-4DFD-95A9-512E48C8CA4D}" srcOrd="0" destOrd="0" presId="urn:microsoft.com/office/officeart/2005/8/layout/rings+Icon"/>
    <dgm:cxn modelId="{533E2D47-E6C0-4373-A670-1896E2BFBCD1}" type="presOf" srcId="{90BA4B37-8D2C-4F96-8AFB-EDF9B0B5CB03}" destId="{8E7AB21B-D230-4467-8CFA-6DD64668166F}" srcOrd="0" destOrd="0" presId="urn:microsoft.com/office/officeart/2005/8/layout/rings+Icon"/>
    <dgm:cxn modelId="{DFFBE175-132F-44CA-B4E5-CE245FF79E82}" srcId="{D98D30B7-0648-4AA3-89C9-2F4BF79D5D5F}" destId="{B615F39F-975C-4E7A-8978-15A4C202AD5A}" srcOrd="0" destOrd="0" parTransId="{02844305-6D04-49BD-B7B4-5CFDDB92C4F6}" sibTransId="{DBEEA4B2-6C40-48FC-88D5-C29AA3C797C0}"/>
    <dgm:cxn modelId="{943E7579-48A2-4DA9-9A2D-91066FB18E72}" srcId="{D98D30B7-0648-4AA3-89C9-2F4BF79D5D5F}" destId="{90BA4B37-8D2C-4F96-8AFB-EDF9B0B5CB03}" srcOrd="2" destOrd="0" parTransId="{5003F08D-EACB-4E7E-B8B7-0ED958316648}" sibTransId="{A9AD85CA-6848-413B-8E2C-44BD201DF59C}"/>
    <dgm:cxn modelId="{FE8EB0D7-7A06-49DF-8E81-36AFBDEC33BD}" type="presOf" srcId="{3C7C9387-28D4-4EE3-881D-FF67DDF89109}" destId="{A0C525B1-27D2-4E8A-980D-007E21AB4C77}" srcOrd="0" destOrd="0" presId="urn:microsoft.com/office/officeart/2005/8/layout/rings+Icon"/>
    <dgm:cxn modelId="{D2F4C6C5-5EB3-4215-BFEB-51028E30C230}" srcId="{D98D30B7-0648-4AA3-89C9-2F4BF79D5D5F}" destId="{F2514560-A841-4012-BDC8-BAC7AE5609B2}" srcOrd="1" destOrd="0" parTransId="{DBA74BD5-E94C-4B10-9552-7B56F0AD68AF}" sibTransId="{702D40F0-805C-49DE-8010-4920EF96958F}"/>
    <dgm:cxn modelId="{FC75CE89-8A92-4DBD-8697-C5AC6457EB70}" srcId="{D98D30B7-0648-4AA3-89C9-2F4BF79D5D5F}" destId="{3C7C9387-28D4-4EE3-881D-FF67DDF89109}" srcOrd="3" destOrd="0" parTransId="{011F78FC-758F-4708-B4DD-C454F1C162F2}" sibTransId="{C8635652-F935-4E35-A7EA-43A10A721AB3}"/>
    <dgm:cxn modelId="{6C255EFD-5848-46F4-8DC0-5BB7B61A39B5}" type="presOf" srcId="{F2514560-A841-4012-BDC8-BAC7AE5609B2}" destId="{BDF12E86-8DD2-41D1-BC40-528155CF635F}" srcOrd="0" destOrd="0" presId="urn:microsoft.com/office/officeart/2005/8/layout/rings+Icon"/>
    <dgm:cxn modelId="{7DDBCC92-ECF4-44D8-9B50-98E68873BE85}" type="presParOf" srcId="{F430B031-84A8-4BFB-A060-C8F3F817CB13}" destId="{2ACE2781-67AF-4DFD-95A9-512E48C8CA4D}" srcOrd="0" destOrd="0" presId="urn:microsoft.com/office/officeart/2005/8/layout/rings+Icon"/>
    <dgm:cxn modelId="{02281FDF-2D04-4FE7-B603-0714242037B8}" type="presParOf" srcId="{F430B031-84A8-4BFB-A060-C8F3F817CB13}" destId="{BDF12E86-8DD2-41D1-BC40-528155CF635F}" srcOrd="1" destOrd="0" presId="urn:microsoft.com/office/officeart/2005/8/layout/rings+Icon"/>
    <dgm:cxn modelId="{27CDD6E1-69F0-47E8-A7BB-34B113E9D626}" type="presParOf" srcId="{F430B031-84A8-4BFB-A060-C8F3F817CB13}" destId="{8E7AB21B-D230-4467-8CFA-6DD64668166F}" srcOrd="2" destOrd="0" presId="urn:microsoft.com/office/officeart/2005/8/layout/rings+Icon"/>
    <dgm:cxn modelId="{69A04F3C-DF6E-44C5-8355-06050BD6046E}" type="presParOf" srcId="{F430B031-84A8-4BFB-A060-C8F3F817CB13}" destId="{A0C525B1-27D2-4E8A-980D-007E21AB4C77}" srcOrd="3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800D7A9-7D8C-46D5-A435-67B6F3C10059}" type="doc">
      <dgm:prSet loTypeId="urn:microsoft.com/office/officeart/2005/8/layout/pyramid2" loCatId="pyramid" qsTypeId="urn:microsoft.com/office/officeart/2005/8/quickstyle/3d6" qsCatId="3D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602FADD0-CB3F-4717-9E06-D556B29FA85E}">
      <dgm:prSet phldrT="[Text]" custT="1"/>
      <dgm:spPr/>
      <dgm:t>
        <a:bodyPr/>
        <a:lstStyle/>
        <a:p>
          <a:r>
            <a:rPr lang="cs-CZ" sz="4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zpěvák</a:t>
          </a:r>
          <a:endParaRPr lang="cs-CZ" sz="4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C3F7989-3B78-4DE1-B239-983FB3324A55}" type="parTrans" cxnId="{86B42DAE-C433-4FA7-A3C6-769824F4F830}">
      <dgm:prSet/>
      <dgm:spPr/>
      <dgm:t>
        <a:bodyPr/>
        <a:lstStyle/>
        <a:p>
          <a:endParaRPr lang="cs-CZ"/>
        </a:p>
      </dgm:t>
    </dgm:pt>
    <dgm:pt modelId="{C0B15D5C-ED36-404A-8223-A6411009E7B3}" type="sibTrans" cxnId="{86B42DAE-C433-4FA7-A3C6-769824F4F830}">
      <dgm:prSet/>
      <dgm:spPr/>
      <dgm:t>
        <a:bodyPr/>
        <a:lstStyle/>
        <a:p>
          <a:endParaRPr lang="cs-CZ"/>
        </a:p>
      </dgm:t>
    </dgm:pt>
    <dgm:pt modelId="{14854C57-D971-4A59-8C7C-33B21F0C12F0}">
      <dgm:prSet phldrT="[Text]" custT="1"/>
      <dgm:spPr/>
      <dgm:t>
        <a:bodyPr/>
        <a:lstStyle/>
        <a:p>
          <a:r>
            <a:rPr lang="cs-CZ" sz="4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kytarista</a:t>
          </a:r>
          <a:endParaRPr lang="cs-CZ" sz="4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6D201A0-1C01-4935-982C-387B0DCD4C26}" type="parTrans" cxnId="{81A6ADBD-8931-45AD-A28D-B414B7EC139F}">
      <dgm:prSet/>
      <dgm:spPr/>
      <dgm:t>
        <a:bodyPr/>
        <a:lstStyle/>
        <a:p>
          <a:endParaRPr lang="cs-CZ"/>
        </a:p>
      </dgm:t>
    </dgm:pt>
    <dgm:pt modelId="{A33ADA81-29BD-411D-B30E-7821A61F491C}" type="sibTrans" cxnId="{81A6ADBD-8931-45AD-A28D-B414B7EC139F}">
      <dgm:prSet/>
      <dgm:spPr/>
      <dgm:t>
        <a:bodyPr/>
        <a:lstStyle/>
        <a:p>
          <a:endParaRPr lang="cs-CZ"/>
        </a:p>
      </dgm:t>
    </dgm:pt>
    <dgm:pt modelId="{C7D2B457-FE9E-45A1-9580-914E5CA1E66B}">
      <dgm:prSet phldrT="[Text]" custT="1"/>
      <dgm:spPr/>
      <dgm:t>
        <a:bodyPr/>
        <a:lstStyle/>
        <a:p>
          <a:r>
            <a:rPr lang="cs-CZ" sz="4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písničkář</a:t>
          </a:r>
          <a:endParaRPr lang="cs-CZ" sz="4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BB15ABF0-82DD-433D-9492-8024B6F557D6}" type="parTrans" cxnId="{2A3A4B1E-A896-44C2-8255-86A25183D3F2}">
      <dgm:prSet/>
      <dgm:spPr/>
      <dgm:t>
        <a:bodyPr/>
        <a:lstStyle/>
        <a:p>
          <a:endParaRPr lang="cs-CZ"/>
        </a:p>
      </dgm:t>
    </dgm:pt>
    <dgm:pt modelId="{7E979312-CECD-43CF-A45A-ED328FFDC9A3}" type="sibTrans" cxnId="{2A3A4B1E-A896-44C2-8255-86A25183D3F2}">
      <dgm:prSet/>
      <dgm:spPr/>
      <dgm:t>
        <a:bodyPr/>
        <a:lstStyle/>
        <a:p>
          <a:endParaRPr lang="cs-CZ"/>
        </a:p>
      </dgm:t>
    </dgm:pt>
    <dgm:pt modelId="{AB2DA9F0-956C-4DC4-BD12-000BEB511F9C}">
      <dgm:prSet/>
      <dgm:spPr/>
      <dgm:t>
        <a:bodyPr/>
        <a:lstStyle/>
        <a:p>
          <a:r>
            <a:rPr lang="cs-CZ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hudební skladatel</a:t>
          </a:r>
          <a:endParaRPr lang="cs-CZ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3344878-E0A4-45C6-994F-5EF17BDCEC4D}" type="parTrans" cxnId="{BE2D1920-1E91-43AB-8030-5276760C3CDB}">
      <dgm:prSet/>
      <dgm:spPr/>
      <dgm:t>
        <a:bodyPr/>
        <a:lstStyle/>
        <a:p>
          <a:endParaRPr lang="cs-CZ"/>
        </a:p>
      </dgm:t>
    </dgm:pt>
    <dgm:pt modelId="{9573B8AD-84D9-41B0-82C8-F834C3098235}" type="sibTrans" cxnId="{BE2D1920-1E91-43AB-8030-5276760C3CDB}">
      <dgm:prSet/>
      <dgm:spPr/>
      <dgm:t>
        <a:bodyPr/>
        <a:lstStyle/>
        <a:p>
          <a:endParaRPr lang="cs-CZ"/>
        </a:p>
      </dgm:t>
    </dgm:pt>
    <dgm:pt modelId="{D0D34DD8-8D18-4907-AEF0-2A5028F9024F}" type="pres">
      <dgm:prSet presAssocID="{4800D7A9-7D8C-46D5-A435-67B6F3C1005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5EB3A687-338E-4E5C-91FB-647A701A4741}" type="pres">
      <dgm:prSet presAssocID="{4800D7A9-7D8C-46D5-A435-67B6F3C10059}" presName="pyramid" presStyleLbl="node1" presStyleIdx="0" presStyleCnt="1"/>
      <dgm:spPr/>
    </dgm:pt>
    <dgm:pt modelId="{33E921D4-4C52-456B-A5B0-F0361BFD88A8}" type="pres">
      <dgm:prSet presAssocID="{4800D7A9-7D8C-46D5-A435-67B6F3C10059}" presName="theList" presStyleCnt="0"/>
      <dgm:spPr/>
    </dgm:pt>
    <dgm:pt modelId="{3EFC4AD6-3D21-4ABB-8AF8-89C260A359AC}" type="pres">
      <dgm:prSet presAssocID="{602FADD0-CB3F-4717-9E06-D556B29FA85E}" presName="aNode" presStyleLbl="fgAcc1" presStyleIdx="0" presStyleCnt="4" custLinFactY="3299" custLinFactNeighborX="-39404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A8282E-5033-446C-915A-042824769D6E}" type="pres">
      <dgm:prSet presAssocID="{602FADD0-CB3F-4717-9E06-D556B29FA85E}" presName="aSpace" presStyleCnt="0"/>
      <dgm:spPr/>
    </dgm:pt>
    <dgm:pt modelId="{C09A6E91-7BE1-4FB1-8841-166F53B2CCD2}" type="pres">
      <dgm:prSet presAssocID="{14854C57-D971-4A59-8C7C-33B21F0C12F0}" presName="aNode" presStyleLbl="fgAcc1" presStyleIdx="1" presStyleCnt="4" custLinFactNeighborX="1679" custLinFactNeighborY="-43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C59A66-2336-4991-9877-10E2DD7AB986}" type="pres">
      <dgm:prSet presAssocID="{14854C57-D971-4A59-8C7C-33B21F0C12F0}" presName="aSpace" presStyleCnt="0"/>
      <dgm:spPr/>
    </dgm:pt>
    <dgm:pt modelId="{B81A28C6-2BE0-4486-8070-51D06A9D786E}" type="pres">
      <dgm:prSet presAssocID="{C7D2B457-FE9E-45A1-9580-914E5CA1E66B}" presName="aNode" presStyleLbl="fgAcc1" presStyleIdx="2" presStyleCnt="4" custLinFactNeighborX="-37761" custLinFactNeighborY="-38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42ECCA-8C84-4B17-BAAE-28A10471DFCB}" type="pres">
      <dgm:prSet presAssocID="{C7D2B457-FE9E-45A1-9580-914E5CA1E66B}" presName="aSpace" presStyleCnt="0"/>
      <dgm:spPr/>
    </dgm:pt>
    <dgm:pt modelId="{1B1E5156-8ECD-4D8F-A4DA-0034AC3334F6}" type="pres">
      <dgm:prSet presAssocID="{AB2DA9F0-956C-4DC4-BD12-000BEB511F9C}" presName="aNode" presStyleLbl="fgAcc1" presStyleIdx="3" presStyleCnt="4" custLinFactY="8359" custLinFactNeighborX="-22971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E6C9A2-6135-4125-8B17-99E653B3E613}" type="pres">
      <dgm:prSet presAssocID="{AB2DA9F0-956C-4DC4-BD12-000BEB511F9C}" presName="aSpace" presStyleCnt="0"/>
      <dgm:spPr/>
    </dgm:pt>
  </dgm:ptLst>
  <dgm:cxnLst>
    <dgm:cxn modelId="{5CC01C71-5CB6-441C-AF57-09B0A78C06DF}" type="presOf" srcId="{602FADD0-CB3F-4717-9E06-D556B29FA85E}" destId="{3EFC4AD6-3D21-4ABB-8AF8-89C260A359AC}" srcOrd="0" destOrd="0" presId="urn:microsoft.com/office/officeart/2005/8/layout/pyramid2"/>
    <dgm:cxn modelId="{2A3A4B1E-A896-44C2-8255-86A25183D3F2}" srcId="{4800D7A9-7D8C-46D5-A435-67B6F3C10059}" destId="{C7D2B457-FE9E-45A1-9580-914E5CA1E66B}" srcOrd="2" destOrd="0" parTransId="{BB15ABF0-82DD-433D-9492-8024B6F557D6}" sibTransId="{7E979312-CECD-43CF-A45A-ED328FFDC9A3}"/>
    <dgm:cxn modelId="{C62981A0-E69C-48C4-9D92-BE2EB600D132}" type="presOf" srcId="{C7D2B457-FE9E-45A1-9580-914E5CA1E66B}" destId="{B81A28C6-2BE0-4486-8070-51D06A9D786E}" srcOrd="0" destOrd="0" presId="urn:microsoft.com/office/officeart/2005/8/layout/pyramid2"/>
    <dgm:cxn modelId="{68B40753-1649-4EDE-96CB-BA900CF55E04}" type="presOf" srcId="{AB2DA9F0-956C-4DC4-BD12-000BEB511F9C}" destId="{1B1E5156-8ECD-4D8F-A4DA-0034AC3334F6}" srcOrd="0" destOrd="0" presId="urn:microsoft.com/office/officeart/2005/8/layout/pyramid2"/>
    <dgm:cxn modelId="{BE2D1920-1E91-43AB-8030-5276760C3CDB}" srcId="{4800D7A9-7D8C-46D5-A435-67B6F3C10059}" destId="{AB2DA9F0-956C-4DC4-BD12-000BEB511F9C}" srcOrd="3" destOrd="0" parTransId="{23344878-E0A4-45C6-994F-5EF17BDCEC4D}" sibTransId="{9573B8AD-84D9-41B0-82C8-F834C3098235}"/>
    <dgm:cxn modelId="{81A6ADBD-8931-45AD-A28D-B414B7EC139F}" srcId="{4800D7A9-7D8C-46D5-A435-67B6F3C10059}" destId="{14854C57-D971-4A59-8C7C-33B21F0C12F0}" srcOrd="1" destOrd="0" parTransId="{16D201A0-1C01-4935-982C-387B0DCD4C26}" sibTransId="{A33ADA81-29BD-411D-B30E-7821A61F491C}"/>
    <dgm:cxn modelId="{DC2CAB4C-CCB9-4306-A487-4939A95965C8}" type="presOf" srcId="{14854C57-D971-4A59-8C7C-33B21F0C12F0}" destId="{C09A6E91-7BE1-4FB1-8841-166F53B2CCD2}" srcOrd="0" destOrd="0" presId="urn:microsoft.com/office/officeart/2005/8/layout/pyramid2"/>
    <dgm:cxn modelId="{86B42DAE-C433-4FA7-A3C6-769824F4F830}" srcId="{4800D7A9-7D8C-46D5-A435-67B6F3C10059}" destId="{602FADD0-CB3F-4717-9E06-D556B29FA85E}" srcOrd="0" destOrd="0" parTransId="{7C3F7989-3B78-4DE1-B239-983FB3324A55}" sibTransId="{C0B15D5C-ED36-404A-8223-A6411009E7B3}"/>
    <dgm:cxn modelId="{E8EB3CDE-17B7-40F3-A239-3CCCFABABC10}" type="presOf" srcId="{4800D7A9-7D8C-46D5-A435-67B6F3C10059}" destId="{D0D34DD8-8D18-4907-AEF0-2A5028F9024F}" srcOrd="0" destOrd="0" presId="urn:microsoft.com/office/officeart/2005/8/layout/pyramid2"/>
    <dgm:cxn modelId="{8C0B57ED-2F9F-402E-8D19-91D2AF70AB32}" type="presParOf" srcId="{D0D34DD8-8D18-4907-AEF0-2A5028F9024F}" destId="{5EB3A687-338E-4E5C-91FB-647A701A4741}" srcOrd="0" destOrd="0" presId="urn:microsoft.com/office/officeart/2005/8/layout/pyramid2"/>
    <dgm:cxn modelId="{709DB078-743B-48FB-B04B-8D43EEFBDA54}" type="presParOf" srcId="{D0D34DD8-8D18-4907-AEF0-2A5028F9024F}" destId="{33E921D4-4C52-456B-A5B0-F0361BFD88A8}" srcOrd="1" destOrd="0" presId="urn:microsoft.com/office/officeart/2005/8/layout/pyramid2"/>
    <dgm:cxn modelId="{E5B19F70-B7F4-4878-8F6B-3C027DABD84D}" type="presParOf" srcId="{33E921D4-4C52-456B-A5B0-F0361BFD88A8}" destId="{3EFC4AD6-3D21-4ABB-8AF8-89C260A359AC}" srcOrd="0" destOrd="0" presId="urn:microsoft.com/office/officeart/2005/8/layout/pyramid2"/>
    <dgm:cxn modelId="{DD0D478D-17A6-4B92-8DAD-CC448EA31A3C}" type="presParOf" srcId="{33E921D4-4C52-456B-A5B0-F0361BFD88A8}" destId="{A3A8282E-5033-446C-915A-042824769D6E}" srcOrd="1" destOrd="0" presId="urn:microsoft.com/office/officeart/2005/8/layout/pyramid2"/>
    <dgm:cxn modelId="{DECCCA5E-2105-4704-9130-207E471FAF46}" type="presParOf" srcId="{33E921D4-4C52-456B-A5B0-F0361BFD88A8}" destId="{C09A6E91-7BE1-4FB1-8841-166F53B2CCD2}" srcOrd="2" destOrd="0" presId="urn:microsoft.com/office/officeart/2005/8/layout/pyramid2"/>
    <dgm:cxn modelId="{BBF9DA62-27DC-4203-944A-0B19D9D06D7C}" type="presParOf" srcId="{33E921D4-4C52-456B-A5B0-F0361BFD88A8}" destId="{89C59A66-2336-4991-9877-10E2DD7AB986}" srcOrd="3" destOrd="0" presId="urn:microsoft.com/office/officeart/2005/8/layout/pyramid2"/>
    <dgm:cxn modelId="{4DD5C389-6562-4AD9-A499-1158B640F98D}" type="presParOf" srcId="{33E921D4-4C52-456B-A5B0-F0361BFD88A8}" destId="{B81A28C6-2BE0-4486-8070-51D06A9D786E}" srcOrd="4" destOrd="0" presId="urn:microsoft.com/office/officeart/2005/8/layout/pyramid2"/>
    <dgm:cxn modelId="{6E881888-B42F-4E9A-9988-05DBDE62D139}" type="presParOf" srcId="{33E921D4-4C52-456B-A5B0-F0361BFD88A8}" destId="{DE42ECCA-8C84-4B17-BAAE-28A10471DFCB}" srcOrd="5" destOrd="0" presId="urn:microsoft.com/office/officeart/2005/8/layout/pyramid2"/>
    <dgm:cxn modelId="{FDC99923-C176-4A29-95DE-94EE57793C45}" type="presParOf" srcId="{33E921D4-4C52-456B-A5B0-F0361BFD88A8}" destId="{1B1E5156-8ECD-4D8F-A4DA-0034AC3334F6}" srcOrd="6" destOrd="0" presId="urn:microsoft.com/office/officeart/2005/8/layout/pyramid2"/>
    <dgm:cxn modelId="{3781C784-0EF6-4CD4-9D06-6E0AB8D72ED4}" type="presParOf" srcId="{33E921D4-4C52-456B-A5B0-F0361BFD88A8}" destId="{BFE6C9A2-6135-4125-8B17-99E653B3E613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935365B-C2A2-4DCC-868D-140B170E9F3E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ABB2F950-E274-4B3B-B678-197FCCF0333A}">
      <dgm:prSet phldrT="[Text]" custT="1"/>
      <dgm:spPr/>
      <dgm:t>
        <a:bodyPr/>
        <a:lstStyle/>
        <a:p>
          <a:r>
            <a:rPr lang="cs-CZ" sz="48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Kočovní herci</a:t>
          </a:r>
          <a:endParaRPr lang="cs-CZ" sz="48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F28A301-2EDA-46A8-A08C-6CF917E9B2AD}" type="parTrans" cxnId="{51336AFF-EB4B-4EED-B0AA-C09C3274579A}">
      <dgm:prSet/>
      <dgm:spPr/>
      <dgm:t>
        <a:bodyPr/>
        <a:lstStyle/>
        <a:p>
          <a:endParaRPr lang="cs-CZ"/>
        </a:p>
      </dgm:t>
    </dgm:pt>
    <dgm:pt modelId="{37655EB9-AC4A-45B5-8435-481C93FD0099}" type="sibTrans" cxnId="{51336AFF-EB4B-4EED-B0AA-C09C3274579A}">
      <dgm:prSet/>
      <dgm:spPr/>
      <dgm:t>
        <a:bodyPr/>
        <a:lstStyle/>
        <a:p>
          <a:endParaRPr lang="cs-CZ"/>
        </a:p>
      </dgm:t>
    </dgm:pt>
    <dgm:pt modelId="{708CE1F3-FD92-4580-B48A-D9026E7C1CDA}">
      <dgm:prSet phldrT="[Text]"/>
      <dgm:spPr/>
      <dgm:t>
        <a:bodyPr/>
        <a:lstStyle/>
        <a:p>
          <a:r>
            <a:rPr lang="cs-CZ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Touha</a:t>
          </a:r>
          <a:endParaRPr lang="cs-CZ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8517B8F9-0B74-4B5D-915C-009A9AFB92E0}" type="parTrans" cxnId="{B72D6905-B2BD-4C98-8E95-29BEB5D8F296}">
      <dgm:prSet/>
      <dgm:spPr/>
      <dgm:t>
        <a:bodyPr/>
        <a:lstStyle/>
        <a:p>
          <a:endParaRPr lang="cs-CZ"/>
        </a:p>
      </dgm:t>
    </dgm:pt>
    <dgm:pt modelId="{E40ECACC-319E-4C0B-B872-7C8843296F87}" type="sibTrans" cxnId="{B72D6905-B2BD-4C98-8E95-29BEB5D8F296}">
      <dgm:prSet/>
      <dgm:spPr/>
      <dgm:t>
        <a:bodyPr/>
        <a:lstStyle/>
        <a:p>
          <a:endParaRPr lang="cs-CZ"/>
        </a:p>
      </dgm:t>
    </dgm:pt>
    <dgm:pt modelId="{D9248B54-06FE-4393-AADB-32A76AF30B87}">
      <dgm:prSet phldrT="[Text]" custT="1"/>
      <dgm:spPr/>
      <dgm:t>
        <a:bodyPr/>
        <a:lstStyle/>
        <a:p>
          <a:r>
            <a:rPr lang="cs-CZ" sz="4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Devatenáct let</a:t>
          </a:r>
          <a:endParaRPr lang="cs-CZ" sz="4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1DA7362-46A0-4CEE-A989-84F30C1E164A}" type="parTrans" cxnId="{ADE8367E-A768-4B67-9527-E7051AB7C5A2}">
      <dgm:prSet/>
      <dgm:spPr/>
      <dgm:t>
        <a:bodyPr/>
        <a:lstStyle/>
        <a:p>
          <a:endParaRPr lang="cs-CZ"/>
        </a:p>
      </dgm:t>
    </dgm:pt>
    <dgm:pt modelId="{090A1D9F-EB81-4CA8-A842-8DF0E8476F7E}" type="sibTrans" cxnId="{ADE8367E-A768-4B67-9527-E7051AB7C5A2}">
      <dgm:prSet/>
      <dgm:spPr/>
      <dgm:t>
        <a:bodyPr/>
        <a:lstStyle/>
        <a:p>
          <a:endParaRPr lang="cs-CZ"/>
        </a:p>
      </dgm:t>
    </dgm:pt>
    <dgm:pt modelId="{D23B09AE-0C29-4507-A39C-FA2E2C7395A3}" type="pres">
      <dgm:prSet presAssocID="{E935365B-C2A2-4DCC-868D-140B170E9F3E}" presName="Name0" presStyleCnt="0">
        <dgm:presLayoutVars>
          <dgm:chMax val="7"/>
          <dgm:dir/>
          <dgm:resizeHandles val="exact"/>
        </dgm:presLayoutVars>
      </dgm:prSet>
      <dgm:spPr/>
    </dgm:pt>
    <dgm:pt modelId="{8A24E5BB-89E4-491B-A47A-2CA46AC1D2CA}" type="pres">
      <dgm:prSet presAssocID="{E935365B-C2A2-4DCC-868D-140B170E9F3E}" presName="ellipse1" presStyleLbl="vennNode1" presStyleIdx="0" presStyleCnt="3" custScaleX="148414" custScaleY="80759" custLinFactNeighborX="-19033" custLinFactNeighborY="-85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92E1CF-AF74-41B9-A311-7BDF822FF2F0}" type="pres">
      <dgm:prSet presAssocID="{E935365B-C2A2-4DCC-868D-140B170E9F3E}" presName="ellipse2" presStyleLbl="vennNode1" presStyleIdx="1" presStyleCnt="3" custScaleX="126790" custScaleY="76027" custLinFactNeighborX="2450" custLinFactNeighborY="53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595354-D0E7-413A-BC91-77BA37381764}" type="pres">
      <dgm:prSet presAssocID="{E935365B-C2A2-4DCC-868D-140B170E9F3E}" presName="ellipse3" presStyleLbl="vennNode1" presStyleIdx="2" presStyleCnt="3" custScaleX="144663" custScaleY="80760" custLinFactNeighborX="7552" custLinFactNeighborY="242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E8FCE7A-3D06-4C05-AA73-E5E6F8545468}" type="presOf" srcId="{ABB2F950-E274-4B3B-B678-197FCCF0333A}" destId="{8A24E5BB-89E4-491B-A47A-2CA46AC1D2CA}" srcOrd="0" destOrd="0" presId="urn:microsoft.com/office/officeart/2005/8/layout/rings+Icon"/>
    <dgm:cxn modelId="{51336AFF-EB4B-4EED-B0AA-C09C3274579A}" srcId="{E935365B-C2A2-4DCC-868D-140B170E9F3E}" destId="{ABB2F950-E274-4B3B-B678-197FCCF0333A}" srcOrd="0" destOrd="0" parTransId="{2F28A301-2EDA-46A8-A08C-6CF917E9B2AD}" sibTransId="{37655EB9-AC4A-45B5-8435-481C93FD0099}"/>
    <dgm:cxn modelId="{753D752B-31AC-4738-99EC-1B35B39B6C49}" type="presOf" srcId="{708CE1F3-FD92-4580-B48A-D9026E7C1CDA}" destId="{7492E1CF-AF74-41B9-A311-7BDF822FF2F0}" srcOrd="0" destOrd="0" presId="urn:microsoft.com/office/officeart/2005/8/layout/rings+Icon"/>
    <dgm:cxn modelId="{B72D6905-B2BD-4C98-8E95-29BEB5D8F296}" srcId="{E935365B-C2A2-4DCC-868D-140B170E9F3E}" destId="{708CE1F3-FD92-4580-B48A-D9026E7C1CDA}" srcOrd="1" destOrd="0" parTransId="{8517B8F9-0B74-4B5D-915C-009A9AFB92E0}" sibTransId="{E40ECACC-319E-4C0B-B872-7C8843296F87}"/>
    <dgm:cxn modelId="{98C36909-0D4C-453C-AE01-C4B92574C223}" type="presOf" srcId="{D9248B54-06FE-4393-AADB-32A76AF30B87}" destId="{9F595354-D0E7-413A-BC91-77BA37381764}" srcOrd="0" destOrd="0" presId="urn:microsoft.com/office/officeart/2005/8/layout/rings+Icon"/>
    <dgm:cxn modelId="{ADE8367E-A768-4B67-9527-E7051AB7C5A2}" srcId="{E935365B-C2A2-4DCC-868D-140B170E9F3E}" destId="{D9248B54-06FE-4393-AADB-32A76AF30B87}" srcOrd="2" destOrd="0" parTransId="{11DA7362-46A0-4CEE-A989-84F30C1E164A}" sibTransId="{090A1D9F-EB81-4CA8-A842-8DF0E8476F7E}"/>
    <dgm:cxn modelId="{063A630D-24AE-4D06-B12A-68B31107083C}" type="presOf" srcId="{E935365B-C2A2-4DCC-868D-140B170E9F3E}" destId="{D23B09AE-0C29-4507-A39C-FA2E2C7395A3}" srcOrd="0" destOrd="0" presId="urn:microsoft.com/office/officeart/2005/8/layout/rings+Icon"/>
    <dgm:cxn modelId="{AAF05FBF-787D-4211-BF87-B48281B0638C}" type="presParOf" srcId="{D23B09AE-0C29-4507-A39C-FA2E2C7395A3}" destId="{8A24E5BB-89E4-491B-A47A-2CA46AC1D2CA}" srcOrd="0" destOrd="0" presId="urn:microsoft.com/office/officeart/2005/8/layout/rings+Icon"/>
    <dgm:cxn modelId="{DE9B0DCB-3BA4-445F-A927-E095C5D9897E}" type="presParOf" srcId="{D23B09AE-0C29-4507-A39C-FA2E2C7395A3}" destId="{7492E1CF-AF74-41B9-A311-7BDF822FF2F0}" srcOrd="1" destOrd="0" presId="urn:microsoft.com/office/officeart/2005/8/layout/rings+Icon"/>
    <dgm:cxn modelId="{5968777B-6279-4D4A-A5EC-1885267565E4}" type="presParOf" srcId="{D23B09AE-0C29-4507-A39C-FA2E2C7395A3}" destId="{9F595354-D0E7-413A-BC91-77BA37381764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VY_12_INOVACE_26_J. a  Fr. Nedvědové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Hudební výchova na 2. stupni ZŠ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J. a Fr. </a:t>
          </a:r>
          <a:r>
            <a:rPr lang="cs-CZ" sz="1400" kern="1200" smtClean="0"/>
            <a:t>Nedvědové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648F7-2375-4819-AC60-2EAAD5F40CEB}">
      <dsp:nvSpPr>
        <dsp:cNvPr id="0" name=""/>
        <dsp:cNvSpPr/>
      </dsp:nvSpPr>
      <dsp:spPr>
        <a:xfrm>
          <a:off x="652294" y="848"/>
          <a:ext cx="3118881" cy="187132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smtClean="0"/>
            <a:t>zpěvák</a:t>
          </a:r>
          <a:endParaRPr lang="cs-CZ" sz="6000" b="1" kern="1200" dirty="0"/>
        </a:p>
      </dsp:txBody>
      <dsp:txXfrm>
        <a:off x="652294" y="848"/>
        <a:ext cx="3118881" cy="1871328"/>
      </dsp:txXfrm>
    </dsp:sp>
    <dsp:sp modelId="{C5E7D6F0-FD56-4E53-BDFE-5DBF2675EFA0}">
      <dsp:nvSpPr>
        <dsp:cNvPr id="0" name=""/>
        <dsp:cNvSpPr/>
      </dsp:nvSpPr>
      <dsp:spPr>
        <a:xfrm>
          <a:off x="4159289" y="0"/>
          <a:ext cx="3401545" cy="171655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b="1" kern="1200" smtClean="0"/>
            <a:t>kytarista</a:t>
          </a:r>
          <a:endParaRPr lang="cs-CZ" sz="5900" b="1" kern="1200" dirty="0"/>
        </a:p>
      </dsp:txBody>
      <dsp:txXfrm>
        <a:off x="4159289" y="0"/>
        <a:ext cx="3401545" cy="1716551"/>
      </dsp:txXfrm>
    </dsp:sp>
    <dsp:sp modelId="{5E0CB0BE-DA11-413E-A2DB-B8377ECC3EF6}">
      <dsp:nvSpPr>
        <dsp:cNvPr id="0" name=""/>
        <dsp:cNvSpPr/>
      </dsp:nvSpPr>
      <dsp:spPr>
        <a:xfrm>
          <a:off x="139690" y="2184065"/>
          <a:ext cx="4189125" cy="28871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b="1" kern="1200" smtClean="0"/>
            <a:t>písničkář</a:t>
          </a:r>
          <a:endParaRPr lang="cs-CZ" sz="6000" b="1" kern="1200" dirty="0"/>
        </a:p>
      </dsp:txBody>
      <dsp:txXfrm>
        <a:off x="139690" y="2184065"/>
        <a:ext cx="4189125" cy="2887198"/>
      </dsp:txXfrm>
    </dsp:sp>
    <dsp:sp modelId="{10453BBA-A5B9-4A26-9D9B-FBA21A82134A}">
      <dsp:nvSpPr>
        <dsp:cNvPr id="0" name=""/>
        <dsp:cNvSpPr/>
      </dsp:nvSpPr>
      <dsp:spPr>
        <a:xfrm>
          <a:off x="4780394" y="2271817"/>
          <a:ext cx="3356509" cy="280029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900" b="1" kern="1200" smtClean="0"/>
            <a:t>hudební skladatel</a:t>
          </a:r>
          <a:endParaRPr lang="cs-CZ" sz="5900" b="1" kern="1200" dirty="0"/>
        </a:p>
      </dsp:txBody>
      <dsp:txXfrm>
        <a:off x="4780394" y="2271817"/>
        <a:ext cx="3356509" cy="28002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CE2781-67AF-4DFD-95A9-512E48C8CA4D}">
      <dsp:nvSpPr>
        <dsp:cNvPr id="0" name=""/>
        <dsp:cNvSpPr/>
      </dsp:nvSpPr>
      <dsp:spPr>
        <a:xfrm>
          <a:off x="252020" y="216033"/>
          <a:ext cx="3857984" cy="34263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latin typeface="Arial" pitchFamily="34" charset="0"/>
              <a:cs typeface="Arial" pitchFamily="34" charset="0"/>
            </a:rPr>
            <a:t>Stánky</a:t>
          </a:r>
          <a:endParaRPr lang="cs-CZ" sz="4700" b="1" kern="1200" dirty="0">
            <a:latin typeface="Arial" pitchFamily="34" charset="0"/>
            <a:cs typeface="Arial" pitchFamily="34" charset="0"/>
          </a:endParaRPr>
        </a:p>
      </dsp:txBody>
      <dsp:txXfrm>
        <a:off x="817009" y="717812"/>
        <a:ext cx="2728006" cy="2422800"/>
      </dsp:txXfrm>
    </dsp:sp>
    <dsp:sp modelId="{BDF12E86-8DD2-41D1-BC40-528155CF635F}">
      <dsp:nvSpPr>
        <dsp:cNvPr id="0" name=""/>
        <dsp:cNvSpPr/>
      </dsp:nvSpPr>
      <dsp:spPr>
        <a:xfrm>
          <a:off x="120092" y="3012987"/>
          <a:ext cx="5223049" cy="279227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latin typeface="Arial" pitchFamily="34" charset="0"/>
              <a:cs typeface="Arial" pitchFamily="34" charset="0"/>
            </a:rPr>
            <a:t>Růže</a:t>
          </a:r>
        </a:p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700" b="1" kern="1200" dirty="0" smtClean="0">
              <a:latin typeface="Arial" pitchFamily="34" charset="0"/>
              <a:cs typeface="Arial" pitchFamily="34" charset="0"/>
            </a:rPr>
            <a:t> z papíru</a:t>
          </a:r>
          <a:endParaRPr lang="cs-CZ" sz="4700" b="1" kern="1200" dirty="0">
            <a:latin typeface="Arial" pitchFamily="34" charset="0"/>
            <a:cs typeface="Arial" pitchFamily="34" charset="0"/>
          </a:endParaRPr>
        </a:p>
      </dsp:txBody>
      <dsp:txXfrm>
        <a:off x="884990" y="3421906"/>
        <a:ext cx="3693253" cy="1974438"/>
      </dsp:txXfrm>
    </dsp:sp>
    <dsp:sp modelId="{8E7AB21B-D230-4467-8CFA-6DD64668166F}">
      <dsp:nvSpPr>
        <dsp:cNvPr id="0" name=""/>
        <dsp:cNvSpPr/>
      </dsp:nvSpPr>
      <dsp:spPr>
        <a:xfrm>
          <a:off x="4218053" y="2"/>
          <a:ext cx="4134868" cy="342635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latin typeface="Arial" pitchFamily="34" charset="0"/>
              <a:cs typeface="Arial" pitchFamily="34" charset="0"/>
            </a:rPr>
            <a:t>Podvod</a:t>
          </a:r>
          <a:endParaRPr lang="cs-CZ" sz="4600" b="1" kern="1200" dirty="0">
            <a:latin typeface="Arial" pitchFamily="34" charset="0"/>
            <a:cs typeface="Arial" pitchFamily="34" charset="0"/>
          </a:endParaRPr>
        </a:p>
      </dsp:txBody>
      <dsp:txXfrm>
        <a:off x="4823590" y="501781"/>
        <a:ext cx="2923794" cy="2422800"/>
      </dsp:txXfrm>
    </dsp:sp>
    <dsp:sp modelId="{A0C525B1-27D2-4E8A-980D-007E21AB4C77}">
      <dsp:nvSpPr>
        <dsp:cNvPr id="0" name=""/>
        <dsp:cNvSpPr/>
      </dsp:nvSpPr>
      <dsp:spPr>
        <a:xfrm>
          <a:off x="5025347" y="2822822"/>
          <a:ext cx="3918863" cy="276185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b="1" kern="1200" dirty="0" err="1" smtClean="0">
              <a:latin typeface="Arial" pitchFamily="34" charset="0"/>
              <a:cs typeface="Arial" pitchFamily="34" charset="0"/>
            </a:rPr>
            <a:t>Valčíček</a:t>
          </a:r>
          <a:endParaRPr lang="cs-CZ" sz="4500" b="1" kern="1200" dirty="0">
            <a:latin typeface="Arial" pitchFamily="34" charset="0"/>
            <a:cs typeface="Arial" pitchFamily="34" charset="0"/>
          </a:endParaRPr>
        </a:p>
      </dsp:txBody>
      <dsp:txXfrm>
        <a:off x="5599251" y="3227286"/>
        <a:ext cx="2771055" cy="19529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175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58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561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9889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661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91810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8047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986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7314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05155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51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6002408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8.ročník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005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980728"/>
            <a:ext cx="66247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Jan</a:t>
            </a:r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r>
              <a:rPr lang="cs-CZ" sz="8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 E D V Ě D</a:t>
            </a:r>
          </a:p>
          <a:p>
            <a:endParaRPr lang="cs-CZ" sz="88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1946 v Praze</a:t>
            </a:r>
            <a:endParaRPr lang="cs-CZ" sz="72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19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56828807"/>
              </p:ext>
            </p:extLst>
          </p:nvPr>
        </p:nvGraphicFramePr>
        <p:xfrm>
          <a:off x="395536" y="548680"/>
          <a:ext cx="8136904" cy="5072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899592" y="1844824"/>
            <a:ext cx="4395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93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692696"/>
            <a:ext cx="1041755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</a:t>
            </a:r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eden z nejvýznamnějších</a:t>
            </a:r>
          </a:p>
          <a:p>
            <a:endParaRPr lang="cs-CZ" sz="5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</a:t>
            </a:r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eských folkových</a:t>
            </a:r>
          </a:p>
          <a:p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 trampských</a:t>
            </a:r>
          </a:p>
          <a:p>
            <a:endParaRPr lang="cs-CZ" sz="5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písničkářů</a:t>
            </a:r>
            <a:endParaRPr lang="cs-CZ" sz="54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Konopová\AppData\Local\Microsoft\Windows\Temporary Internet Files\Content.IE5\20CVINOI\MC90044044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3127">
            <a:off x="5445125" y="3478919"/>
            <a:ext cx="2223219" cy="256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510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9289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 í s n i č k y</a:t>
            </a:r>
          </a:p>
          <a:p>
            <a:endParaRPr lang="cs-CZ" sz="6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64707082"/>
              </p:ext>
            </p:extLst>
          </p:nvPr>
        </p:nvGraphicFramePr>
        <p:xfrm>
          <a:off x="179512" y="1052736"/>
          <a:ext cx="8712968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817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476672"/>
            <a:ext cx="8208912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František</a:t>
            </a:r>
          </a:p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cs-CZ" sz="8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 E D V Ě D </a:t>
            </a:r>
          </a:p>
          <a:p>
            <a:r>
              <a:rPr lang="cs-CZ" sz="8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1947</a:t>
            </a:r>
          </a:p>
          <a:p>
            <a:r>
              <a:rPr lang="cs-CZ" sz="72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endParaRPr lang="cs-CZ" sz="72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88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71081101"/>
              </p:ext>
            </p:extLst>
          </p:nvPr>
        </p:nvGraphicFramePr>
        <p:xfrm>
          <a:off x="323528" y="116632"/>
          <a:ext cx="8352928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703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548680"/>
            <a:ext cx="763284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Písničky</a:t>
            </a:r>
          </a:p>
          <a:p>
            <a:endParaRPr lang="cs-CZ" sz="6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6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6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71535525"/>
              </p:ext>
            </p:extLst>
          </p:nvPr>
        </p:nvGraphicFramePr>
        <p:xfrm>
          <a:off x="0" y="1412776"/>
          <a:ext cx="925252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370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6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159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Cesta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38</cp:revision>
  <dcterms:created xsi:type="dcterms:W3CDTF">2011-08-21T15:31:45Z</dcterms:created>
  <dcterms:modified xsi:type="dcterms:W3CDTF">2012-09-12T15:55:21Z</dcterms:modified>
</cp:coreProperties>
</file>