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4" r:id="rId4"/>
    <p:sldId id="256" r:id="rId5"/>
    <p:sldId id="257" r:id="rId6"/>
    <p:sldId id="259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VY_12_INOVACE_27_Uhlíř, Svěrák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Uhlíř, Svěrák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4DBFB9-2884-47FF-9A2E-F3FBB5BDF30B}" type="presOf" srcId="{019433A1-1324-4DE1-9E6F-32B851095F74}" destId="{E7297F21-D4FD-4A41-AE58-814D01A6B5E7}" srcOrd="1" destOrd="0" presId="urn:microsoft.com/office/officeart/2005/8/layout/target3"/>
    <dgm:cxn modelId="{76C32A7A-4A49-4CA4-981C-643C24AF58A9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15C009-B9E2-4E11-A1A2-23D1FC10FD16}" type="presOf" srcId="{019433A1-1324-4DE1-9E6F-32B851095F74}" destId="{A3817367-F2BC-482F-8832-FA00B51DCCF3}" srcOrd="0" destOrd="0" presId="urn:microsoft.com/office/officeart/2005/8/layout/target3"/>
    <dgm:cxn modelId="{D6F19EA9-CA4C-4D49-8E7B-ED430ECA84E4}" type="presOf" srcId="{445C7998-7549-48B0-BD68-D4F0167F02E5}" destId="{4D19AB04-24FA-40C2-B203-52AE3D15E171}" srcOrd="1" destOrd="0" presId="urn:microsoft.com/office/officeart/2005/8/layout/target3"/>
    <dgm:cxn modelId="{16B2485D-FCA8-4BC6-BE33-2CC0A45F38ED}" type="presOf" srcId="{FBBFC3EA-9D9D-4F3A-BEA6-9C2C0E46BF20}" destId="{643EA938-EDE0-4533-ACCC-D2BD6F3A527C}" srcOrd="0" destOrd="0" presId="urn:microsoft.com/office/officeart/2005/8/layout/target3"/>
    <dgm:cxn modelId="{C06B8056-BC7E-454F-A2E7-F94A5C18902D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D80D13F-7CC1-42A3-9077-F5FCD2A6A22D}" type="presOf" srcId="{DAEA276B-ECF9-46F6-A7D3-4693B2D32BC4}" destId="{F69A1436-182C-465B-AD7F-FE48E0C090C1}" srcOrd="1" destOrd="0" presId="urn:microsoft.com/office/officeart/2005/8/layout/target3"/>
    <dgm:cxn modelId="{F2F17BA5-63E3-4CC8-8929-4F19B6E539AB}" type="presOf" srcId="{EBC41103-E2E5-4D48-9B4B-425520D3D098}" destId="{F969C235-9271-4D34-B740-D627A121CAD0}" srcOrd="1" destOrd="0" presId="urn:microsoft.com/office/officeart/2005/8/layout/target3"/>
    <dgm:cxn modelId="{24426623-BC6C-4CE1-8A96-777F381CD2F4}" type="presOf" srcId="{445C7998-7549-48B0-BD68-D4F0167F02E5}" destId="{BC35EE03-4121-4EF9-923D-7CB6D30D358D}" srcOrd="0" destOrd="0" presId="urn:microsoft.com/office/officeart/2005/8/layout/target3"/>
    <dgm:cxn modelId="{76060B13-52BB-4FB9-913F-B604986ED81B}" type="presOf" srcId="{C73C7642-F245-4585-8F88-243F9FAEF6CA}" destId="{AA41A67C-3D3F-4AE9-9E0F-5D7F7BB2E741}" srcOrd="1" destOrd="0" presId="urn:microsoft.com/office/officeart/2005/8/layout/target3"/>
    <dgm:cxn modelId="{C120BE0D-01FA-44E6-9D83-CAA612F49520}" type="presOf" srcId="{DAEA276B-ECF9-46F6-A7D3-4693B2D32BC4}" destId="{CDED6FE3-AD8F-4ACC-B6B8-710EDDD97598}" srcOrd="0" destOrd="0" presId="urn:microsoft.com/office/officeart/2005/8/layout/target3"/>
    <dgm:cxn modelId="{2256720D-F256-4FCB-AFD2-AC8FECA1D57C}" type="presOf" srcId="{EBC41103-E2E5-4D48-9B4B-425520D3D098}" destId="{50C2F88D-8688-44C2-A854-691F34009D3B}" srcOrd="0" destOrd="0" presId="urn:microsoft.com/office/officeart/2005/8/layout/target3"/>
    <dgm:cxn modelId="{29DA6273-009A-40D6-99A7-DB520E9DB0E2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A7428B7-6FCB-4E64-A8CE-0AD87765A338}" type="presParOf" srcId="{71045F8C-00FA-488E-A7BD-E2E6753D979D}" destId="{3577EC6B-C980-4F34-8C69-4365E7B8FC8C}" srcOrd="0" destOrd="0" presId="urn:microsoft.com/office/officeart/2005/8/layout/target3"/>
    <dgm:cxn modelId="{27CC195D-088D-453E-97D7-75692638EC86}" type="presParOf" srcId="{71045F8C-00FA-488E-A7BD-E2E6753D979D}" destId="{6940EB87-DC1D-4BC3-9408-9AC2E1FFC039}" srcOrd="1" destOrd="0" presId="urn:microsoft.com/office/officeart/2005/8/layout/target3"/>
    <dgm:cxn modelId="{F05BFBD4-BED8-43F2-9DB3-C1998A5037BC}" type="presParOf" srcId="{71045F8C-00FA-488E-A7BD-E2E6753D979D}" destId="{BC35EE03-4121-4EF9-923D-7CB6D30D358D}" srcOrd="2" destOrd="0" presId="urn:microsoft.com/office/officeart/2005/8/layout/target3"/>
    <dgm:cxn modelId="{B5413C9A-AB47-4F8D-AC55-B8C73A005433}" type="presParOf" srcId="{71045F8C-00FA-488E-A7BD-E2E6753D979D}" destId="{C95EEA27-3CBF-4645-A92D-9D8AF5C1CBFC}" srcOrd="3" destOrd="0" presId="urn:microsoft.com/office/officeart/2005/8/layout/target3"/>
    <dgm:cxn modelId="{1FED5B56-9EE9-47C9-B945-19450A634F7F}" type="presParOf" srcId="{71045F8C-00FA-488E-A7BD-E2E6753D979D}" destId="{851BB866-B6AE-4566-893F-4C635BA974FC}" srcOrd="4" destOrd="0" presId="urn:microsoft.com/office/officeart/2005/8/layout/target3"/>
    <dgm:cxn modelId="{5FC1ACC3-5465-4C06-B7A5-8E45D865BE27}" type="presParOf" srcId="{71045F8C-00FA-488E-A7BD-E2E6753D979D}" destId="{643EA938-EDE0-4533-ACCC-D2BD6F3A527C}" srcOrd="5" destOrd="0" presId="urn:microsoft.com/office/officeart/2005/8/layout/target3"/>
    <dgm:cxn modelId="{C8D928F7-926E-49FF-B703-F166620EB63F}" type="presParOf" srcId="{71045F8C-00FA-488E-A7BD-E2E6753D979D}" destId="{92F31B18-D66D-4CC7-89B9-378928DE877D}" srcOrd="6" destOrd="0" presId="urn:microsoft.com/office/officeart/2005/8/layout/target3"/>
    <dgm:cxn modelId="{7EFBFD99-7FB3-485D-8FE7-E137C0E9AF4E}" type="presParOf" srcId="{71045F8C-00FA-488E-A7BD-E2E6753D979D}" destId="{902074E1-B931-4618-97F1-FADBE82E9C3C}" srcOrd="7" destOrd="0" presId="urn:microsoft.com/office/officeart/2005/8/layout/target3"/>
    <dgm:cxn modelId="{CCCA890E-5930-4676-A44B-226122227ED2}" type="presParOf" srcId="{71045F8C-00FA-488E-A7BD-E2E6753D979D}" destId="{A3817367-F2BC-482F-8832-FA00B51DCCF3}" srcOrd="8" destOrd="0" presId="urn:microsoft.com/office/officeart/2005/8/layout/target3"/>
    <dgm:cxn modelId="{A91718F4-6FAF-4686-B608-248D77CD5D63}" type="presParOf" srcId="{71045F8C-00FA-488E-A7BD-E2E6753D979D}" destId="{626ABFF6-56C8-4386-B662-68EC364EED9D}" srcOrd="9" destOrd="0" presId="urn:microsoft.com/office/officeart/2005/8/layout/target3"/>
    <dgm:cxn modelId="{EEBEA45E-46D3-4988-94C7-B08CE91D6039}" type="presParOf" srcId="{71045F8C-00FA-488E-A7BD-E2E6753D979D}" destId="{6DB11F1C-D028-4800-9625-6611CA9DE6D4}" srcOrd="10" destOrd="0" presId="urn:microsoft.com/office/officeart/2005/8/layout/target3"/>
    <dgm:cxn modelId="{381202F2-4A00-46DF-8E65-6629B9F0EC32}" type="presParOf" srcId="{71045F8C-00FA-488E-A7BD-E2E6753D979D}" destId="{CDED6FE3-AD8F-4ACC-B6B8-710EDDD97598}" srcOrd="11" destOrd="0" presId="urn:microsoft.com/office/officeart/2005/8/layout/target3"/>
    <dgm:cxn modelId="{9D31081D-E445-4C34-92AA-247ED2FF7338}" type="presParOf" srcId="{71045F8C-00FA-488E-A7BD-E2E6753D979D}" destId="{397AC6D7-84A6-4150-958F-83C92D9ACF38}" srcOrd="12" destOrd="0" presId="urn:microsoft.com/office/officeart/2005/8/layout/target3"/>
    <dgm:cxn modelId="{C450712C-AE52-4DF4-9D86-25CB00E07B40}" type="presParOf" srcId="{71045F8C-00FA-488E-A7BD-E2E6753D979D}" destId="{D7419528-33A6-416D-9E64-B3F7915C5149}" srcOrd="13" destOrd="0" presId="urn:microsoft.com/office/officeart/2005/8/layout/target3"/>
    <dgm:cxn modelId="{0A6B6883-9D2E-4806-82D6-82F91D5D31A2}" type="presParOf" srcId="{71045F8C-00FA-488E-A7BD-E2E6753D979D}" destId="{97289DF2-90F4-4EC2-A9FC-633B00BAB610}" srcOrd="14" destOrd="0" presId="urn:microsoft.com/office/officeart/2005/8/layout/target3"/>
    <dgm:cxn modelId="{41F953AE-3258-480B-9D8B-E89C74427686}" type="presParOf" srcId="{71045F8C-00FA-488E-A7BD-E2E6753D979D}" destId="{234EBA9D-95B4-4C20-A84E-6F65F1085DC6}" srcOrd="15" destOrd="0" presId="urn:microsoft.com/office/officeart/2005/8/layout/target3"/>
    <dgm:cxn modelId="{082AAAF8-5A9C-4A1E-90BA-7151015932D5}" type="presParOf" srcId="{71045F8C-00FA-488E-A7BD-E2E6753D979D}" destId="{12255512-213F-41DF-90A6-8B4CD74A2B52}" srcOrd="16" destOrd="0" presId="urn:microsoft.com/office/officeart/2005/8/layout/target3"/>
    <dgm:cxn modelId="{6C1F9A82-7D27-48AA-84A6-BB5A53063BF0}" type="presParOf" srcId="{71045F8C-00FA-488E-A7BD-E2E6753D979D}" destId="{50C2F88D-8688-44C2-A854-691F34009D3B}" srcOrd="17" destOrd="0" presId="urn:microsoft.com/office/officeart/2005/8/layout/target3"/>
    <dgm:cxn modelId="{711FC2A9-28FF-4823-AE44-97330CAA8C61}" type="presParOf" srcId="{71045F8C-00FA-488E-A7BD-E2E6753D979D}" destId="{4D19AB04-24FA-40C2-B203-52AE3D15E171}" srcOrd="18" destOrd="0" presId="urn:microsoft.com/office/officeart/2005/8/layout/target3"/>
    <dgm:cxn modelId="{5DD19F67-6FE0-4E1C-87DE-3548B5FA705D}" type="presParOf" srcId="{71045F8C-00FA-488E-A7BD-E2E6753D979D}" destId="{832BF48F-0145-4429-9E02-8FCA946CCE9E}" srcOrd="19" destOrd="0" presId="urn:microsoft.com/office/officeart/2005/8/layout/target3"/>
    <dgm:cxn modelId="{B97CF710-DDCC-4BC1-96B2-45C3775ABECC}" type="presParOf" srcId="{71045F8C-00FA-488E-A7BD-E2E6753D979D}" destId="{E7297F21-D4FD-4A41-AE58-814D01A6B5E7}" srcOrd="20" destOrd="0" presId="urn:microsoft.com/office/officeart/2005/8/layout/target3"/>
    <dgm:cxn modelId="{894E4FBB-1BED-45DF-A9CB-2EA82ED684B2}" type="presParOf" srcId="{71045F8C-00FA-488E-A7BD-E2E6753D979D}" destId="{F69A1436-182C-465B-AD7F-FE48E0C090C1}" srcOrd="21" destOrd="0" presId="urn:microsoft.com/office/officeart/2005/8/layout/target3"/>
    <dgm:cxn modelId="{5FF84A40-977C-4F89-ADBF-FA93B74F3BE3}" type="presParOf" srcId="{71045F8C-00FA-488E-A7BD-E2E6753D979D}" destId="{AA41A67C-3D3F-4AE9-9E0F-5D7F7BB2E741}" srcOrd="22" destOrd="0" presId="urn:microsoft.com/office/officeart/2005/8/layout/target3"/>
    <dgm:cxn modelId="{5BE98D6B-580A-450F-8272-5E21BD69ABA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AE6661-D4A1-4C7F-8ACF-F32AC29143CE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A5FD8378-CB5C-49B7-8766-0D65F0CF750C}">
      <dgm:prSet phldrT="[Text]"/>
      <dgm:spPr/>
      <dgm:t>
        <a:bodyPr/>
        <a:lstStyle/>
        <a:p>
          <a:r>
            <a:rPr lang="cs-CZ" dirty="0" smtClean="0"/>
            <a:t>VRCHNÍ, PRCHNI</a:t>
          </a:r>
          <a:endParaRPr lang="cs-CZ" dirty="0"/>
        </a:p>
      </dgm:t>
    </dgm:pt>
    <dgm:pt modelId="{55AE670A-2241-4FFF-A136-39D38D3E6FAA}" type="parTrans" cxnId="{00BCE572-FB95-4289-8B18-32D2520A4CF9}">
      <dgm:prSet/>
      <dgm:spPr/>
      <dgm:t>
        <a:bodyPr/>
        <a:lstStyle/>
        <a:p>
          <a:endParaRPr lang="cs-CZ"/>
        </a:p>
      </dgm:t>
    </dgm:pt>
    <dgm:pt modelId="{C71C5EBD-4A08-4295-A626-16A52DE9094C}" type="sibTrans" cxnId="{00BCE572-FB95-4289-8B18-32D2520A4CF9}">
      <dgm:prSet/>
      <dgm:spPr/>
      <dgm:t>
        <a:bodyPr/>
        <a:lstStyle/>
        <a:p>
          <a:r>
            <a:rPr lang="cs-CZ" dirty="0" smtClean="0"/>
            <a:t>TŘI VETERÁNI</a:t>
          </a:r>
          <a:endParaRPr lang="cs-CZ" dirty="0"/>
        </a:p>
      </dgm:t>
    </dgm:pt>
    <dgm:pt modelId="{99DA30F4-3361-4DBE-BCDE-3D4CF184E8D4}">
      <dgm:prSet phldrT="[Text]" phldr="1"/>
      <dgm:spPr/>
      <dgm:t>
        <a:bodyPr/>
        <a:lstStyle/>
        <a:p>
          <a:endParaRPr lang="cs-CZ"/>
        </a:p>
      </dgm:t>
    </dgm:pt>
    <dgm:pt modelId="{3B5A557A-4AF7-4A47-9204-042102907FC3}" type="parTrans" cxnId="{58E14FDD-6DC6-426E-AB19-0EA803E93D25}">
      <dgm:prSet/>
      <dgm:spPr/>
      <dgm:t>
        <a:bodyPr/>
        <a:lstStyle/>
        <a:p>
          <a:endParaRPr lang="cs-CZ"/>
        </a:p>
      </dgm:t>
    </dgm:pt>
    <dgm:pt modelId="{CDF113B0-2C11-49B8-AC94-BE9ADD0A8AB6}" type="sibTrans" cxnId="{58E14FDD-6DC6-426E-AB19-0EA803E93D25}">
      <dgm:prSet/>
      <dgm:spPr/>
      <dgm:t>
        <a:bodyPr/>
        <a:lstStyle/>
        <a:p>
          <a:endParaRPr lang="cs-CZ"/>
        </a:p>
      </dgm:t>
    </dgm:pt>
    <dgm:pt modelId="{B0FFA156-B409-493E-B421-68B8D5D9F42D}">
      <dgm:prSet phldrT="[Text]" custT="1"/>
      <dgm:spPr/>
      <dgm:t>
        <a:bodyPr/>
        <a:lstStyle/>
        <a:p>
          <a:r>
            <a:rPr lang="cs-CZ" sz="1600" dirty="0" smtClean="0"/>
            <a:t>PRINCOVÉ JSOU NA DRAKA</a:t>
          </a:r>
          <a:endParaRPr lang="cs-CZ" sz="1600" dirty="0"/>
        </a:p>
      </dgm:t>
    </dgm:pt>
    <dgm:pt modelId="{69B07040-DADF-440C-9002-D0C00B92057D}" type="parTrans" cxnId="{3F363E98-B065-4951-BAC3-1C5C7CEFC679}">
      <dgm:prSet/>
      <dgm:spPr/>
      <dgm:t>
        <a:bodyPr/>
        <a:lstStyle/>
        <a:p>
          <a:endParaRPr lang="cs-CZ"/>
        </a:p>
      </dgm:t>
    </dgm:pt>
    <dgm:pt modelId="{8E763655-EF62-4C2A-AD75-84DA220759FC}" type="sibTrans" cxnId="{3F363E98-B065-4951-BAC3-1C5C7CEFC679}">
      <dgm:prSet/>
      <dgm:spPr/>
      <dgm:t>
        <a:bodyPr/>
        <a:lstStyle/>
        <a:p>
          <a:r>
            <a:rPr lang="cs-CZ" dirty="0" smtClean="0"/>
            <a:t>AŤ ŽIJÍ DUCHOVÉ</a:t>
          </a:r>
          <a:endParaRPr lang="cs-CZ" dirty="0"/>
        </a:p>
      </dgm:t>
    </dgm:pt>
    <dgm:pt modelId="{EAD55B8D-3C80-4EDA-A2B2-A1BFDDC21A2A}">
      <dgm:prSet phldrT="[Text]" phldr="1"/>
      <dgm:spPr/>
      <dgm:t>
        <a:bodyPr/>
        <a:lstStyle/>
        <a:p>
          <a:endParaRPr lang="cs-CZ" dirty="0"/>
        </a:p>
      </dgm:t>
    </dgm:pt>
    <dgm:pt modelId="{5542A5CC-8D16-46F5-94D0-1CA907AF3D5B}" type="parTrans" cxnId="{FBA381CF-859C-4A1D-94E1-A7F3395E31E3}">
      <dgm:prSet/>
      <dgm:spPr/>
      <dgm:t>
        <a:bodyPr/>
        <a:lstStyle/>
        <a:p>
          <a:endParaRPr lang="cs-CZ"/>
        </a:p>
      </dgm:t>
    </dgm:pt>
    <dgm:pt modelId="{5FCA669C-772C-4037-ABCB-DEC2DA5FC2D1}" type="sibTrans" cxnId="{FBA381CF-859C-4A1D-94E1-A7F3395E31E3}">
      <dgm:prSet/>
      <dgm:spPr/>
      <dgm:t>
        <a:bodyPr/>
        <a:lstStyle/>
        <a:p>
          <a:endParaRPr lang="cs-CZ"/>
        </a:p>
      </dgm:t>
    </dgm:pt>
    <dgm:pt modelId="{0ADE53BC-F182-4516-944C-CF2229EEB771}">
      <dgm:prSet phldrT="[Text]"/>
      <dgm:spPr/>
      <dgm:t>
        <a:bodyPr/>
        <a:lstStyle/>
        <a:p>
          <a:r>
            <a:rPr lang="cs-CZ" dirty="0" smtClean="0"/>
            <a:t>LOTRANDO A ZUBEJDA</a:t>
          </a:r>
          <a:endParaRPr lang="cs-CZ" dirty="0"/>
        </a:p>
      </dgm:t>
    </dgm:pt>
    <dgm:pt modelId="{0B2382A3-A660-42A1-949B-DD2B67D40765}" type="parTrans" cxnId="{B4576123-E260-4C10-AC4B-29B17A43CC24}">
      <dgm:prSet/>
      <dgm:spPr/>
      <dgm:t>
        <a:bodyPr/>
        <a:lstStyle/>
        <a:p>
          <a:endParaRPr lang="cs-CZ"/>
        </a:p>
      </dgm:t>
    </dgm:pt>
    <dgm:pt modelId="{24C38288-F7B6-42EA-A6AE-DB59FE8AEDBA}" type="sibTrans" cxnId="{B4576123-E260-4C10-AC4B-29B17A43CC24}">
      <dgm:prSet/>
      <dgm:spPr/>
      <dgm:t>
        <a:bodyPr/>
        <a:lstStyle/>
        <a:p>
          <a:r>
            <a:rPr lang="cs-CZ" dirty="0" smtClean="0"/>
            <a:t>S ČERTY NEJSOU ŽERTY</a:t>
          </a:r>
          <a:endParaRPr lang="cs-CZ" dirty="0"/>
        </a:p>
      </dgm:t>
    </dgm:pt>
    <dgm:pt modelId="{43149FB9-9D54-4D45-8A0C-073FE6883213}">
      <dgm:prSet phldrT="[Text]" phldr="1"/>
      <dgm:spPr/>
      <dgm:t>
        <a:bodyPr/>
        <a:lstStyle/>
        <a:p>
          <a:endParaRPr lang="cs-CZ" dirty="0"/>
        </a:p>
      </dgm:t>
    </dgm:pt>
    <dgm:pt modelId="{9F9C02A3-8443-49BB-BA7D-EC6F1840B807}" type="parTrans" cxnId="{0BA9E2EA-642E-49A2-8B4D-625767BA4C2B}">
      <dgm:prSet/>
      <dgm:spPr/>
      <dgm:t>
        <a:bodyPr/>
        <a:lstStyle/>
        <a:p>
          <a:endParaRPr lang="cs-CZ"/>
        </a:p>
      </dgm:t>
    </dgm:pt>
    <dgm:pt modelId="{D84DAC27-3426-4F03-AE94-E794504152B3}" type="sibTrans" cxnId="{0BA9E2EA-642E-49A2-8B4D-625767BA4C2B}">
      <dgm:prSet/>
      <dgm:spPr/>
      <dgm:t>
        <a:bodyPr/>
        <a:lstStyle/>
        <a:p>
          <a:endParaRPr lang="cs-CZ"/>
        </a:p>
      </dgm:t>
    </dgm:pt>
    <dgm:pt modelId="{CC8B3C86-F18D-4F7F-BE27-365AACD65BE3}" type="pres">
      <dgm:prSet presAssocID="{97AE6661-D4A1-4C7F-8ACF-F32AC29143CE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A6C0629-3118-4E50-A8D2-0FAB6A55F339}" type="pres">
      <dgm:prSet presAssocID="{A5FD8378-CB5C-49B7-8766-0D65F0CF750C}" presName="composite" presStyleCnt="0"/>
      <dgm:spPr/>
    </dgm:pt>
    <dgm:pt modelId="{3FB3C695-FA99-4E2C-9459-3F9134E96685}" type="pres">
      <dgm:prSet presAssocID="{A5FD8378-CB5C-49B7-8766-0D65F0CF750C}" presName="Parent1" presStyleLbl="node1" presStyleIdx="0" presStyleCnt="6" custLinFactX="-64950" custLinFactNeighborX="-100000" custLinFactNeighborY="8405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3BC70-C427-4245-A379-3B744145BD0D}" type="pres">
      <dgm:prSet presAssocID="{A5FD8378-CB5C-49B7-8766-0D65F0CF750C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E3E1E2-1A35-433B-A030-D4CA0A4C5AFB}" type="pres">
      <dgm:prSet presAssocID="{A5FD8378-CB5C-49B7-8766-0D65F0CF750C}" presName="BalanceSpacing" presStyleCnt="0"/>
      <dgm:spPr/>
    </dgm:pt>
    <dgm:pt modelId="{7AB5026E-C215-449D-827F-49580737ACA0}" type="pres">
      <dgm:prSet presAssocID="{A5FD8378-CB5C-49B7-8766-0D65F0CF750C}" presName="BalanceSpacing1" presStyleCnt="0"/>
      <dgm:spPr/>
    </dgm:pt>
    <dgm:pt modelId="{82FBC5D2-D4A5-43E6-A72E-B444D637C523}" type="pres">
      <dgm:prSet presAssocID="{C71C5EBD-4A08-4295-A626-16A52DE9094C}" presName="Accent1Text" presStyleLbl="node1" presStyleIdx="1" presStyleCnt="6" custLinFactX="100000" custLinFactY="68180" custLinFactNeighborX="125081" custLinFactNeighborY="100000"/>
      <dgm:spPr/>
      <dgm:t>
        <a:bodyPr/>
        <a:lstStyle/>
        <a:p>
          <a:endParaRPr lang="cs-CZ"/>
        </a:p>
      </dgm:t>
    </dgm:pt>
    <dgm:pt modelId="{C3609A7E-5EE9-41B9-90C8-B92895E351E1}" type="pres">
      <dgm:prSet presAssocID="{C71C5EBD-4A08-4295-A626-16A52DE9094C}" presName="spaceBetweenRectangles" presStyleCnt="0"/>
      <dgm:spPr/>
    </dgm:pt>
    <dgm:pt modelId="{810001A6-B3DC-45EB-A3C8-D6855EAA32DA}" type="pres">
      <dgm:prSet presAssocID="{B0FFA156-B409-493E-B421-68B8D5D9F42D}" presName="composite" presStyleCnt="0"/>
      <dgm:spPr/>
    </dgm:pt>
    <dgm:pt modelId="{E675D694-648B-4748-8DCD-05411D45531B}" type="pres">
      <dgm:prSet presAssocID="{B0FFA156-B409-493E-B421-68B8D5D9F42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DE8F2A-6396-4F37-8968-D279C1B53398}" type="pres">
      <dgm:prSet presAssocID="{B0FFA156-B409-493E-B421-68B8D5D9F42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4FCA22-541B-42C6-859E-E145AA2843F7}" type="pres">
      <dgm:prSet presAssocID="{B0FFA156-B409-493E-B421-68B8D5D9F42D}" presName="BalanceSpacing" presStyleCnt="0"/>
      <dgm:spPr/>
    </dgm:pt>
    <dgm:pt modelId="{FFC9DB89-9DE6-4863-8F4F-3F8484F0C5A8}" type="pres">
      <dgm:prSet presAssocID="{B0FFA156-B409-493E-B421-68B8D5D9F42D}" presName="BalanceSpacing1" presStyleCnt="0"/>
      <dgm:spPr/>
    </dgm:pt>
    <dgm:pt modelId="{FB577199-97CC-4D05-9B8F-55130D21F713}" type="pres">
      <dgm:prSet presAssocID="{8E763655-EF62-4C2A-AD75-84DA220759FC}" presName="Accent1Text" presStyleLbl="node1" presStyleIdx="3" presStyleCnt="6" custLinFactNeighborX="2853" custLinFactNeighborY="-4331"/>
      <dgm:spPr/>
      <dgm:t>
        <a:bodyPr/>
        <a:lstStyle/>
        <a:p>
          <a:endParaRPr lang="cs-CZ"/>
        </a:p>
      </dgm:t>
    </dgm:pt>
    <dgm:pt modelId="{FCFAB0BE-B41C-4A18-8D88-04D1E8F3B7D4}" type="pres">
      <dgm:prSet presAssocID="{8E763655-EF62-4C2A-AD75-84DA220759FC}" presName="spaceBetweenRectangles" presStyleCnt="0"/>
      <dgm:spPr/>
    </dgm:pt>
    <dgm:pt modelId="{EC804583-1F19-4482-B9FF-B6EF86971366}" type="pres">
      <dgm:prSet presAssocID="{0ADE53BC-F182-4516-944C-CF2229EEB771}" presName="composite" presStyleCnt="0"/>
      <dgm:spPr/>
    </dgm:pt>
    <dgm:pt modelId="{55E16EC5-E08A-4DAB-8E6E-3DF3857857DF}" type="pres">
      <dgm:prSet presAssocID="{0ADE53BC-F182-4516-944C-CF2229EEB771}" presName="Parent1" presStyleLbl="node1" presStyleIdx="4" presStyleCnt="6" custLinFactNeighborX="240" custLinFactNeighborY="-158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34470A-09D5-4483-9A12-AB385E3C6A21}" type="pres">
      <dgm:prSet presAssocID="{0ADE53BC-F182-4516-944C-CF2229EEB771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126C44-7C02-4D55-820B-20C89A4FC1F2}" type="pres">
      <dgm:prSet presAssocID="{0ADE53BC-F182-4516-944C-CF2229EEB771}" presName="BalanceSpacing" presStyleCnt="0"/>
      <dgm:spPr/>
    </dgm:pt>
    <dgm:pt modelId="{AC8619A2-0868-4649-AA91-A9A26F07CFEE}" type="pres">
      <dgm:prSet presAssocID="{0ADE53BC-F182-4516-944C-CF2229EEB771}" presName="BalanceSpacing1" presStyleCnt="0"/>
      <dgm:spPr/>
    </dgm:pt>
    <dgm:pt modelId="{977072A4-3B7C-4225-A109-7595EB459A13}" type="pres">
      <dgm:prSet presAssocID="{24C38288-F7B6-42EA-A6AE-DB59FE8AEDBA}" presName="Accent1Text" presStyleLbl="node1" presStyleIdx="5" presStyleCnt="6"/>
      <dgm:spPr/>
      <dgm:t>
        <a:bodyPr/>
        <a:lstStyle/>
        <a:p>
          <a:endParaRPr lang="cs-CZ"/>
        </a:p>
      </dgm:t>
    </dgm:pt>
  </dgm:ptLst>
  <dgm:cxnLst>
    <dgm:cxn modelId="{97EF0B3C-1F9E-4BB4-9DFC-EF86556ED857}" type="presOf" srcId="{B0FFA156-B409-493E-B421-68B8D5D9F42D}" destId="{E675D694-648B-4748-8DCD-05411D45531B}" srcOrd="0" destOrd="0" presId="urn:microsoft.com/office/officeart/2008/layout/AlternatingHexagons"/>
    <dgm:cxn modelId="{58E14FDD-6DC6-426E-AB19-0EA803E93D25}" srcId="{A5FD8378-CB5C-49B7-8766-0D65F0CF750C}" destId="{99DA30F4-3361-4DBE-BCDE-3D4CF184E8D4}" srcOrd="0" destOrd="0" parTransId="{3B5A557A-4AF7-4A47-9204-042102907FC3}" sibTransId="{CDF113B0-2C11-49B8-AC94-BE9ADD0A8AB6}"/>
    <dgm:cxn modelId="{9D9A3594-5014-42E5-9C20-8C5F2ADA6F2B}" type="presOf" srcId="{A5FD8378-CB5C-49B7-8766-0D65F0CF750C}" destId="{3FB3C695-FA99-4E2C-9459-3F9134E96685}" srcOrd="0" destOrd="0" presId="urn:microsoft.com/office/officeart/2008/layout/AlternatingHexagons"/>
    <dgm:cxn modelId="{C9B1B717-37EF-4CF6-90E9-98C7B5DF5C6F}" type="presOf" srcId="{24C38288-F7B6-42EA-A6AE-DB59FE8AEDBA}" destId="{977072A4-3B7C-4225-A109-7595EB459A13}" srcOrd="0" destOrd="0" presId="urn:microsoft.com/office/officeart/2008/layout/AlternatingHexagons"/>
    <dgm:cxn modelId="{FBA381CF-859C-4A1D-94E1-A7F3395E31E3}" srcId="{B0FFA156-B409-493E-B421-68B8D5D9F42D}" destId="{EAD55B8D-3C80-4EDA-A2B2-A1BFDDC21A2A}" srcOrd="0" destOrd="0" parTransId="{5542A5CC-8D16-46F5-94D0-1CA907AF3D5B}" sibTransId="{5FCA669C-772C-4037-ABCB-DEC2DA5FC2D1}"/>
    <dgm:cxn modelId="{A02CB007-DAC6-48A4-A5EF-A069C9D7C97B}" type="presOf" srcId="{0ADE53BC-F182-4516-944C-CF2229EEB771}" destId="{55E16EC5-E08A-4DAB-8E6E-3DF3857857DF}" srcOrd="0" destOrd="0" presId="urn:microsoft.com/office/officeart/2008/layout/AlternatingHexagons"/>
    <dgm:cxn modelId="{942FDDCC-8360-417A-8C25-A1A27E07A5B3}" type="presOf" srcId="{99DA30F4-3361-4DBE-BCDE-3D4CF184E8D4}" destId="{5453BC70-C427-4245-A379-3B744145BD0D}" srcOrd="0" destOrd="0" presId="urn:microsoft.com/office/officeart/2008/layout/AlternatingHexagons"/>
    <dgm:cxn modelId="{0FA44789-A67E-4AC2-8148-3D1B3788F07B}" type="presOf" srcId="{8E763655-EF62-4C2A-AD75-84DA220759FC}" destId="{FB577199-97CC-4D05-9B8F-55130D21F713}" srcOrd="0" destOrd="0" presId="urn:microsoft.com/office/officeart/2008/layout/AlternatingHexagons"/>
    <dgm:cxn modelId="{00BCE572-FB95-4289-8B18-32D2520A4CF9}" srcId="{97AE6661-D4A1-4C7F-8ACF-F32AC29143CE}" destId="{A5FD8378-CB5C-49B7-8766-0D65F0CF750C}" srcOrd="0" destOrd="0" parTransId="{55AE670A-2241-4FFF-A136-39D38D3E6FAA}" sibTransId="{C71C5EBD-4A08-4295-A626-16A52DE9094C}"/>
    <dgm:cxn modelId="{32B7B2B0-953E-465B-BD1A-7F2514ADBF2A}" type="presOf" srcId="{C71C5EBD-4A08-4295-A626-16A52DE9094C}" destId="{82FBC5D2-D4A5-43E6-A72E-B444D637C523}" srcOrd="0" destOrd="0" presId="urn:microsoft.com/office/officeart/2008/layout/AlternatingHexagons"/>
    <dgm:cxn modelId="{0BA9E2EA-642E-49A2-8B4D-625767BA4C2B}" srcId="{0ADE53BC-F182-4516-944C-CF2229EEB771}" destId="{43149FB9-9D54-4D45-8A0C-073FE6883213}" srcOrd="0" destOrd="0" parTransId="{9F9C02A3-8443-49BB-BA7D-EC6F1840B807}" sibTransId="{D84DAC27-3426-4F03-AE94-E794504152B3}"/>
    <dgm:cxn modelId="{90F4584F-6AAE-40D8-973B-5BC632D48126}" type="presOf" srcId="{EAD55B8D-3C80-4EDA-A2B2-A1BFDDC21A2A}" destId="{28DE8F2A-6396-4F37-8968-D279C1B53398}" srcOrd="0" destOrd="0" presId="urn:microsoft.com/office/officeart/2008/layout/AlternatingHexagons"/>
    <dgm:cxn modelId="{8A0DA3A4-AC78-4CD4-93AB-4EB2A86B3001}" type="presOf" srcId="{97AE6661-D4A1-4C7F-8ACF-F32AC29143CE}" destId="{CC8B3C86-F18D-4F7F-BE27-365AACD65BE3}" srcOrd="0" destOrd="0" presId="urn:microsoft.com/office/officeart/2008/layout/AlternatingHexagons"/>
    <dgm:cxn modelId="{EDD92F54-A7B6-4DA8-ADE5-0B54CE9F3615}" type="presOf" srcId="{43149FB9-9D54-4D45-8A0C-073FE6883213}" destId="{CD34470A-09D5-4483-9A12-AB385E3C6A21}" srcOrd="0" destOrd="0" presId="urn:microsoft.com/office/officeart/2008/layout/AlternatingHexagons"/>
    <dgm:cxn modelId="{B4576123-E260-4C10-AC4B-29B17A43CC24}" srcId="{97AE6661-D4A1-4C7F-8ACF-F32AC29143CE}" destId="{0ADE53BC-F182-4516-944C-CF2229EEB771}" srcOrd="2" destOrd="0" parTransId="{0B2382A3-A660-42A1-949B-DD2B67D40765}" sibTransId="{24C38288-F7B6-42EA-A6AE-DB59FE8AEDBA}"/>
    <dgm:cxn modelId="{3F363E98-B065-4951-BAC3-1C5C7CEFC679}" srcId="{97AE6661-D4A1-4C7F-8ACF-F32AC29143CE}" destId="{B0FFA156-B409-493E-B421-68B8D5D9F42D}" srcOrd="1" destOrd="0" parTransId="{69B07040-DADF-440C-9002-D0C00B92057D}" sibTransId="{8E763655-EF62-4C2A-AD75-84DA220759FC}"/>
    <dgm:cxn modelId="{8EB22B16-EB17-4E0A-801A-DF2C2BA0C905}" type="presParOf" srcId="{CC8B3C86-F18D-4F7F-BE27-365AACD65BE3}" destId="{9A6C0629-3118-4E50-A8D2-0FAB6A55F339}" srcOrd="0" destOrd="0" presId="urn:microsoft.com/office/officeart/2008/layout/AlternatingHexagons"/>
    <dgm:cxn modelId="{495119A3-6CC6-4640-81AE-C0F2763820CE}" type="presParOf" srcId="{9A6C0629-3118-4E50-A8D2-0FAB6A55F339}" destId="{3FB3C695-FA99-4E2C-9459-3F9134E96685}" srcOrd="0" destOrd="0" presId="urn:microsoft.com/office/officeart/2008/layout/AlternatingHexagons"/>
    <dgm:cxn modelId="{96F4AABA-16B2-4E08-9214-642FC0BAE4B9}" type="presParOf" srcId="{9A6C0629-3118-4E50-A8D2-0FAB6A55F339}" destId="{5453BC70-C427-4245-A379-3B744145BD0D}" srcOrd="1" destOrd="0" presId="urn:microsoft.com/office/officeart/2008/layout/AlternatingHexagons"/>
    <dgm:cxn modelId="{6B6B0754-0292-4FB3-B2DF-93DEE643C4CE}" type="presParOf" srcId="{9A6C0629-3118-4E50-A8D2-0FAB6A55F339}" destId="{6BE3E1E2-1A35-433B-A030-D4CA0A4C5AFB}" srcOrd="2" destOrd="0" presId="urn:microsoft.com/office/officeart/2008/layout/AlternatingHexagons"/>
    <dgm:cxn modelId="{D492265D-AE80-42C6-BEF9-3FAB44A4FB7A}" type="presParOf" srcId="{9A6C0629-3118-4E50-A8D2-0FAB6A55F339}" destId="{7AB5026E-C215-449D-827F-49580737ACA0}" srcOrd="3" destOrd="0" presId="urn:microsoft.com/office/officeart/2008/layout/AlternatingHexagons"/>
    <dgm:cxn modelId="{AA27E6B4-B213-42DE-8F74-CFA70C1A66A4}" type="presParOf" srcId="{9A6C0629-3118-4E50-A8D2-0FAB6A55F339}" destId="{82FBC5D2-D4A5-43E6-A72E-B444D637C523}" srcOrd="4" destOrd="0" presId="urn:microsoft.com/office/officeart/2008/layout/AlternatingHexagons"/>
    <dgm:cxn modelId="{9E48377D-FA07-4796-8787-97849F705859}" type="presParOf" srcId="{CC8B3C86-F18D-4F7F-BE27-365AACD65BE3}" destId="{C3609A7E-5EE9-41B9-90C8-B92895E351E1}" srcOrd="1" destOrd="0" presId="urn:microsoft.com/office/officeart/2008/layout/AlternatingHexagons"/>
    <dgm:cxn modelId="{550A3005-211B-47C0-B29F-BB54912E5423}" type="presParOf" srcId="{CC8B3C86-F18D-4F7F-BE27-365AACD65BE3}" destId="{810001A6-B3DC-45EB-A3C8-D6855EAA32DA}" srcOrd="2" destOrd="0" presId="urn:microsoft.com/office/officeart/2008/layout/AlternatingHexagons"/>
    <dgm:cxn modelId="{720B4660-6B42-4186-830D-D63996780C6C}" type="presParOf" srcId="{810001A6-B3DC-45EB-A3C8-D6855EAA32DA}" destId="{E675D694-648B-4748-8DCD-05411D45531B}" srcOrd="0" destOrd="0" presId="urn:microsoft.com/office/officeart/2008/layout/AlternatingHexagons"/>
    <dgm:cxn modelId="{7257FFDC-0D4D-40E4-8366-A4F13D8A23E5}" type="presParOf" srcId="{810001A6-B3DC-45EB-A3C8-D6855EAA32DA}" destId="{28DE8F2A-6396-4F37-8968-D279C1B53398}" srcOrd="1" destOrd="0" presId="urn:microsoft.com/office/officeart/2008/layout/AlternatingHexagons"/>
    <dgm:cxn modelId="{E19C9F22-2F91-4404-869E-311F485A5161}" type="presParOf" srcId="{810001A6-B3DC-45EB-A3C8-D6855EAA32DA}" destId="{164FCA22-541B-42C6-859E-E145AA2843F7}" srcOrd="2" destOrd="0" presId="urn:microsoft.com/office/officeart/2008/layout/AlternatingHexagons"/>
    <dgm:cxn modelId="{986A7536-4C87-45EC-B6E6-990EE477D79C}" type="presParOf" srcId="{810001A6-B3DC-45EB-A3C8-D6855EAA32DA}" destId="{FFC9DB89-9DE6-4863-8F4F-3F8484F0C5A8}" srcOrd="3" destOrd="0" presId="urn:microsoft.com/office/officeart/2008/layout/AlternatingHexagons"/>
    <dgm:cxn modelId="{0D4082C2-B14F-45BD-A7C5-084AB00FC83E}" type="presParOf" srcId="{810001A6-B3DC-45EB-A3C8-D6855EAA32DA}" destId="{FB577199-97CC-4D05-9B8F-55130D21F713}" srcOrd="4" destOrd="0" presId="urn:microsoft.com/office/officeart/2008/layout/AlternatingHexagons"/>
    <dgm:cxn modelId="{A1D21321-59A3-4BEB-B87B-4EB741F59A0C}" type="presParOf" srcId="{CC8B3C86-F18D-4F7F-BE27-365AACD65BE3}" destId="{FCFAB0BE-B41C-4A18-8D88-04D1E8F3B7D4}" srcOrd="3" destOrd="0" presId="urn:microsoft.com/office/officeart/2008/layout/AlternatingHexagons"/>
    <dgm:cxn modelId="{255DDBE5-8FEC-4998-B530-39EA0C78FCCE}" type="presParOf" srcId="{CC8B3C86-F18D-4F7F-BE27-365AACD65BE3}" destId="{EC804583-1F19-4482-B9FF-B6EF86971366}" srcOrd="4" destOrd="0" presId="urn:microsoft.com/office/officeart/2008/layout/AlternatingHexagons"/>
    <dgm:cxn modelId="{ABAE3459-B4FC-4C82-ABFD-1F7079CF8809}" type="presParOf" srcId="{EC804583-1F19-4482-B9FF-B6EF86971366}" destId="{55E16EC5-E08A-4DAB-8E6E-3DF3857857DF}" srcOrd="0" destOrd="0" presId="urn:microsoft.com/office/officeart/2008/layout/AlternatingHexagons"/>
    <dgm:cxn modelId="{5B761D1C-15E0-4721-8F67-8A3EDB9750D0}" type="presParOf" srcId="{EC804583-1F19-4482-B9FF-B6EF86971366}" destId="{CD34470A-09D5-4483-9A12-AB385E3C6A21}" srcOrd="1" destOrd="0" presId="urn:microsoft.com/office/officeart/2008/layout/AlternatingHexagons"/>
    <dgm:cxn modelId="{7B0FE51A-D1B6-4DFA-809F-9BD5F5E22340}" type="presParOf" srcId="{EC804583-1F19-4482-B9FF-B6EF86971366}" destId="{A3126C44-7C02-4D55-820B-20C89A4FC1F2}" srcOrd="2" destOrd="0" presId="urn:microsoft.com/office/officeart/2008/layout/AlternatingHexagons"/>
    <dgm:cxn modelId="{D9DE4EC4-D551-48DC-8844-C9BEA910B7E3}" type="presParOf" srcId="{EC804583-1F19-4482-B9FF-B6EF86971366}" destId="{AC8619A2-0868-4649-AA91-A9A26F07CFEE}" srcOrd="3" destOrd="0" presId="urn:microsoft.com/office/officeart/2008/layout/AlternatingHexagons"/>
    <dgm:cxn modelId="{07628903-F57A-4EF5-9A28-7F41C2A6EB65}" type="presParOf" srcId="{EC804583-1F19-4482-B9FF-B6EF86971366}" destId="{977072A4-3B7C-4225-A109-7595EB459A13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VY_12_INOVACE_27_Uhlíř, Svěrák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Uhlíř, Svěrák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3C695-FA99-4E2C-9459-3F9134E96685}">
      <dsp:nvSpPr>
        <dsp:cNvPr id="0" name=""/>
        <dsp:cNvSpPr/>
      </dsp:nvSpPr>
      <dsp:spPr>
        <a:xfrm rot="5400000">
          <a:off x="514547" y="1861723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VRCHNÍ, PRCHNI</a:t>
          </a:r>
          <a:endParaRPr lang="cs-CZ" sz="1500" kern="1200" dirty="0"/>
        </a:p>
      </dsp:txBody>
      <dsp:txXfrm rot="-5400000">
        <a:off x="926586" y="2048321"/>
        <a:ext cx="1230212" cy="1414036"/>
      </dsp:txXfrm>
    </dsp:sp>
    <dsp:sp modelId="{5453BC70-C427-4245-A379-3B744145BD0D}">
      <dsp:nvSpPr>
        <dsp:cNvPr id="0" name=""/>
        <dsp:cNvSpPr/>
      </dsp:nvSpPr>
      <dsp:spPr>
        <a:xfrm>
          <a:off x="5437582" y="412338"/>
          <a:ext cx="2292588" cy="123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5437582" y="412338"/>
        <a:ext cx="2292588" cy="1232574"/>
      </dsp:txXfrm>
    </dsp:sp>
    <dsp:sp modelId="{82FBC5D2-D4A5-43E6-A72E-B444D637C523}">
      <dsp:nvSpPr>
        <dsp:cNvPr id="0" name=""/>
        <dsp:cNvSpPr/>
      </dsp:nvSpPr>
      <dsp:spPr>
        <a:xfrm rot="5400000">
          <a:off x="5555097" y="3589915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-3307855"/>
            <a:satOff val="5364"/>
            <a:lumOff val="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TŘI VETERÁNI</a:t>
          </a:r>
          <a:endParaRPr lang="cs-CZ" sz="1800" kern="1200" dirty="0"/>
        </a:p>
      </dsp:txBody>
      <dsp:txXfrm rot="-5400000">
        <a:off x="5967136" y="3776513"/>
        <a:ext cx="1230212" cy="1414036"/>
      </dsp:txXfrm>
    </dsp:sp>
    <dsp:sp modelId="{E675D694-648B-4748-8DCD-05411D45531B}">
      <dsp:nvSpPr>
        <dsp:cNvPr id="0" name=""/>
        <dsp:cNvSpPr/>
      </dsp:nvSpPr>
      <dsp:spPr>
        <a:xfrm rot="5400000">
          <a:off x="2493784" y="1878691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-6615709"/>
            <a:satOff val="10729"/>
            <a:lumOff val="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PRINCOVÉ JSOU NA DRAKA</a:t>
          </a:r>
          <a:endParaRPr lang="cs-CZ" sz="1600" kern="1200" dirty="0"/>
        </a:p>
      </dsp:txBody>
      <dsp:txXfrm rot="-5400000">
        <a:off x="2905823" y="2065289"/>
        <a:ext cx="1230212" cy="1414036"/>
      </dsp:txXfrm>
    </dsp:sp>
    <dsp:sp modelId="{28DE8F2A-6396-4F37-8968-D279C1B53398}">
      <dsp:nvSpPr>
        <dsp:cNvPr id="0" name=""/>
        <dsp:cNvSpPr/>
      </dsp:nvSpPr>
      <dsp:spPr>
        <a:xfrm>
          <a:off x="334724" y="2156020"/>
          <a:ext cx="2218633" cy="123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334724" y="2156020"/>
        <a:ext cx="2218633" cy="1232574"/>
      </dsp:txXfrm>
    </dsp:sp>
    <dsp:sp modelId="{FB577199-97CC-4D05-9B8F-55130D21F713}">
      <dsp:nvSpPr>
        <dsp:cNvPr id="0" name=""/>
        <dsp:cNvSpPr/>
      </dsp:nvSpPr>
      <dsp:spPr>
        <a:xfrm rot="5400000">
          <a:off x="4474985" y="1789720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-9923564"/>
            <a:satOff val="16093"/>
            <a:lumOff val="11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AŤ ŽIJÍ DUCHOVÉ</a:t>
          </a:r>
          <a:endParaRPr lang="cs-CZ" sz="1900" kern="1200" dirty="0"/>
        </a:p>
      </dsp:txBody>
      <dsp:txXfrm rot="-5400000">
        <a:off x="4887024" y="1976318"/>
        <a:ext cx="1230212" cy="1414036"/>
      </dsp:txXfrm>
    </dsp:sp>
    <dsp:sp modelId="{55E16EC5-E08A-4DAB-8E6E-3DF3857857DF}">
      <dsp:nvSpPr>
        <dsp:cNvPr id="0" name=""/>
        <dsp:cNvSpPr/>
      </dsp:nvSpPr>
      <dsp:spPr>
        <a:xfrm rot="5400000">
          <a:off x="3466877" y="3589915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-13231418"/>
            <a:satOff val="21458"/>
            <a:lumOff val="15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LOTRANDO A ZUBEJDA</a:t>
          </a:r>
          <a:endParaRPr lang="cs-CZ" sz="1500" kern="1200" dirty="0"/>
        </a:p>
      </dsp:txBody>
      <dsp:txXfrm rot="-5400000">
        <a:off x="3878916" y="3776513"/>
        <a:ext cx="1230212" cy="1414036"/>
      </dsp:txXfrm>
    </dsp:sp>
    <dsp:sp modelId="{CD34470A-09D5-4483-9A12-AB385E3C6A21}">
      <dsp:nvSpPr>
        <dsp:cNvPr id="0" name=""/>
        <dsp:cNvSpPr/>
      </dsp:nvSpPr>
      <dsp:spPr>
        <a:xfrm>
          <a:off x="5437582" y="3899702"/>
          <a:ext cx="2292588" cy="123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5437582" y="3899702"/>
        <a:ext cx="2292588" cy="1232574"/>
      </dsp:txXfrm>
    </dsp:sp>
    <dsp:sp modelId="{977072A4-3B7C-4225-A109-7595EB459A13}">
      <dsp:nvSpPr>
        <dsp:cNvPr id="0" name=""/>
        <dsp:cNvSpPr/>
      </dsp:nvSpPr>
      <dsp:spPr>
        <a:xfrm rot="5400000">
          <a:off x="1532376" y="3622373"/>
          <a:ext cx="2054290" cy="1787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-16539272"/>
            <a:satOff val="26822"/>
            <a:lumOff val="1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 ČERTY NEJSOU ŽERTY</a:t>
          </a:r>
          <a:endParaRPr lang="cs-CZ" sz="2400" kern="1200" dirty="0"/>
        </a:p>
      </dsp:txBody>
      <dsp:txXfrm rot="-5400000">
        <a:off x="1944415" y="3808971"/>
        <a:ext cx="1230212" cy="14140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798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957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634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265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889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2668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670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3678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9922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093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98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52CD5B-0FA7-47D4-8E24-C893653D325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CE41B-976B-4454-B231-134FDA17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356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10955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978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485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869500"/>
              </p:ext>
            </p:extLst>
          </p:nvPr>
        </p:nvGraphicFramePr>
        <p:xfrm>
          <a:off x="1547664" y="1772816"/>
          <a:ext cx="6096000" cy="415554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nástěnná tabule</a:t>
                      </a:r>
                      <a:r>
                        <a:rPr lang="cs-CZ" baseline="0" smtClean="0"/>
                        <a:t>, zpěvníky, fix na tabuli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80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PÍSNIČKY JAROSLAVA UHLÍŘE A ZDEŇKA SVĚRÁKA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PÍSNIČKY PRO DĚTI</a:t>
            </a:r>
          </a:p>
          <a:p>
            <a:r>
              <a:rPr lang="cs-CZ" dirty="0" smtClean="0"/>
              <a:t>FILMOVÉ PÍSNIČKY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69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SKLADATEL POPULÁRNÍ A FILMOVÉ HUDBY</a:t>
            </a:r>
          </a:p>
          <a:p>
            <a:r>
              <a:rPr lang="cs-CZ" dirty="0" smtClean="0"/>
              <a:t>ZPĚVÁK</a:t>
            </a:r>
          </a:p>
          <a:p>
            <a:r>
              <a:rPr lang="cs-CZ" dirty="0" smtClean="0"/>
              <a:t>KLAVÍRISKA</a:t>
            </a:r>
          </a:p>
          <a:p>
            <a:r>
              <a:rPr lang="cs-CZ" dirty="0" smtClean="0"/>
              <a:t>MODERÁTOR</a:t>
            </a:r>
          </a:p>
          <a:p>
            <a:r>
              <a:rPr lang="cs-CZ" dirty="0"/>
              <a:t>Složil </a:t>
            </a:r>
            <a:r>
              <a:rPr lang="cs-CZ" dirty="0" smtClean="0"/>
              <a:t>hudbu </a:t>
            </a:r>
            <a:r>
              <a:rPr lang="cs-CZ" dirty="0"/>
              <a:t>k filmům Ať žijí duchové!, Vrchní, prchni!, Lotrando a Zubejda nebo S čerty nejsou žerty. </a:t>
            </a:r>
            <a:endParaRPr lang="cs-CZ" dirty="0" smtClean="0"/>
          </a:p>
          <a:p>
            <a:r>
              <a:rPr lang="cs-CZ" dirty="0" smtClean="0"/>
              <a:t>Se </a:t>
            </a:r>
            <a:r>
              <a:rPr lang="cs-CZ" dirty="0"/>
              <a:t>Zdeňkem Svěrákem už léta spolupracuje na hudební tvorbě pro děti v televizním seriálu Hodina zpěvu.</a:t>
            </a:r>
          </a:p>
        </p:txBody>
      </p:sp>
    </p:spTree>
    <p:extLst>
      <p:ext uri="{BB962C8B-B14F-4D97-AF65-F5344CB8AC3E}">
        <p14:creationId xmlns:p14="http://schemas.microsoft.com/office/powerpoint/2010/main" val="214713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SVĚRÁK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Humorista (Divadlo Járy Cimrmana)</a:t>
            </a:r>
          </a:p>
          <a:p>
            <a:r>
              <a:rPr lang="cs-CZ" dirty="0" smtClean="0"/>
              <a:t>Dramatik (autor her – s Ladislavem Smoljakem)</a:t>
            </a:r>
          </a:p>
          <a:p>
            <a:r>
              <a:rPr lang="cs-CZ" dirty="0" smtClean="0"/>
              <a:t>Scénárista (filmy – spolupráce se synem Janem i s jinými tvůrci)</a:t>
            </a:r>
          </a:p>
          <a:p>
            <a:r>
              <a:rPr lang="cs-CZ" dirty="0" smtClean="0"/>
              <a:t>Herec</a:t>
            </a:r>
          </a:p>
          <a:p>
            <a:r>
              <a:rPr lang="cs-CZ" dirty="0" smtClean="0"/>
              <a:t>Textař (písničky pro děti – spolupráce se skladatelem Jaroslavem Uhlíře – pořad Hodina zpěvu</a:t>
            </a:r>
          </a:p>
          <a:p>
            <a:r>
              <a:rPr lang="cs-CZ" dirty="0" smtClean="0"/>
              <a:t>Spisovatel (knihy pro děti i pro dospělé)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00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PÍSNIČKY UHLÍŘE A SVĚRÁKA PRO DĚTI: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PÍSNIČKY Z FILMŮ:</a:t>
            </a:r>
          </a:p>
          <a:p>
            <a:pPr marL="109728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2085555"/>
              </p:ext>
            </p:extLst>
          </p:nvPr>
        </p:nvGraphicFramePr>
        <p:xfrm>
          <a:off x="539552" y="908720"/>
          <a:ext cx="8064896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712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9361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ZNÁTE NĚKTEROU Z JEJICH PÍSNÍ?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352928" cy="3816424"/>
          </a:xfrm>
        </p:spPr>
        <p:txBody>
          <a:bodyPr numCol="2">
            <a:normAutofit fontScale="70000" lnSpcReduction="20000"/>
          </a:bodyPr>
          <a:lstStyle/>
          <a:p>
            <a:r>
              <a:rPr lang="cs-CZ" sz="3100" dirty="0" smtClean="0"/>
              <a:t>SEVERNÍ VÍTR</a:t>
            </a:r>
          </a:p>
          <a:p>
            <a:r>
              <a:rPr lang="cs-CZ" sz="3100" dirty="0" smtClean="0"/>
              <a:t>HOLUBÍ DŮM</a:t>
            </a:r>
          </a:p>
          <a:p>
            <a:r>
              <a:rPr lang="cs-CZ" sz="3100" dirty="0" smtClean="0"/>
              <a:t>DĚLÁNÍ</a:t>
            </a:r>
          </a:p>
          <a:p>
            <a:r>
              <a:rPr lang="cs-CZ" sz="3100" dirty="0" smtClean="0"/>
              <a:t>NENÍ NUTNO</a:t>
            </a:r>
          </a:p>
          <a:p>
            <a:r>
              <a:rPr lang="cs-CZ" sz="3100" dirty="0" smtClean="0"/>
              <a:t>ELEKTRICKÝ VALČÍK</a:t>
            </a:r>
          </a:p>
          <a:p>
            <a:r>
              <a:rPr lang="cs-CZ" sz="3100" dirty="0" smtClean="0"/>
              <a:t>HLUPÁKU, NAJDU TĚ!</a:t>
            </a:r>
          </a:p>
          <a:p>
            <a:r>
              <a:rPr lang="cs-CZ" sz="3100" dirty="0" smtClean="0"/>
              <a:t>KDYBY SE V KOMNATÁCH</a:t>
            </a:r>
          </a:p>
          <a:p>
            <a:r>
              <a:rPr lang="cs-CZ" sz="3100" dirty="0" smtClean="0"/>
              <a:t>STATISTIKA</a:t>
            </a:r>
          </a:p>
          <a:p>
            <a:r>
              <a:rPr lang="cs-CZ" sz="3100" dirty="0" smtClean="0"/>
              <a:t>VODA, VODĚNKA</a:t>
            </a:r>
          </a:p>
          <a:p>
            <a:endParaRPr lang="cs-CZ" sz="3100" dirty="0" smtClean="0"/>
          </a:p>
          <a:p>
            <a:pPr marL="109728" indent="0">
              <a:buNone/>
            </a:pPr>
            <a:r>
              <a:rPr lang="cs-CZ" sz="3100" dirty="0">
                <a:solidFill>
                  <a:srgbClr val="FF0000"/>
                </a:solidFill>
              </a:rPr>
              <a:t> </a:t>
            </a:r>
            <a:r>
              <a:rPr lang="cs-CZ" sz="3100" dirty="0" smtClean="0">
                <a:solidFill>
                  <a:srgbClr val="FF0000"/>
                </a:solidFill>
              </a:rPr>
              <a:t>      </a:t>
            </a:r>
            <a:r>
              <a:rPr lang="cs-CZ" sz="3100" dirty="0" smtClean="0">
                <a:solidFill>
                  <a:srgbClr val="FF0000"/>
                </a:solidFill>
                <a:latin typeface="Lucida Handwriting" pitchFamily="66" charset="0"/>
              </a:rPr>
              <a:t>ZAZPÍVÁME SI JI !!</a:t>
            </a:r>
            <a:endParaRPr lang="cs-CZ" sz="3100" dirty="0" smtClean="0">
              <a:solidFill>
                <a:srgbClr val="FF0000"/>
              </a:solidFill>
            </a:endParaRPr>
          </a:p>
          <a:p>
            <a:endParaRPr lang="cs-CZ" sz="3100" dirty="0" smtClean="0"/>
          </a:p>
          <a:p>
            <a:r>
              <a:rPr lang="cs-CZ" sz="3100" dirty="0" smtClean="0"/>
              <a:t>KDYŽ SE ZAMILUJE KŮŇ</a:t>
            </a:r>
            <a:endParaRPr lang="cs-CZ" sz="3100" dirty="0"/>
          </a:p>
          <a:p>
            <a:r>
              <a:rPr lang="cs-CZ" sz="3100" dirty="0" smtClean="0"/>
              <a:t>TRPASLIČÍ SVATBA</a:t>
            </a:r>
          </a:p>
          <a:p>
            <a:r>
              <a:rPr lang="cs-CZ" sz="3100" dirty="0" smtClean="0"/>
              <a:t>HAJNÝ JE LESA PÁN</a:t>
            </a:r>
          </a:p>
          <a:p>
            <a:r>
              <a:rPr lang="cs-CZ" sz="3100" dirty="0" smtClean="0"/>
              <a:t>BARBORA PÍŠE Z TÁBORA</a:t>
            </a:r>
          </a:p>
          <a:p>
            <a:r>
              <a:rPr lang="cs-CZ" sz="3100" dirty="0" smtClean="0"/>
              <a:t>MRAVENČÍ UKOLÉBAVKA</a:t>
            </a:r>
          </a:p>
          <a:p>
            <a:r>
              <a:rPr lang="cs-CZ" sz="3100" dirty="0" smtClean="0"/>
              <a:t>POD DUBEM, ZA DUBEM</a:t>
            </a:r>
          </a:p>
          <a:p>
            <a:r>
              <a:rPr lang="cs-CZ" sz="3100" dirty="0" smtClean="0"/>
              <a:t>NÁM SE STALO NĚCO PŘEKRÁSNÉHO</a:t>
            </a:r>
          </a:p>
          <a:p>
            <a:r>
              <a:rPr lang="cs-CZ" sz="3100" dirty="0" smtClean="0"/>
              <a:t>NAROZENINOVÁ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40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58417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Vzpomenete si na některou z písní z dílny dvojice Uhlíř (hudba) a Svěrák (text)?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Zapisujte pomocí fixu na tabuli: 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2609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211</TotalTime>
  <Words>315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Urbanistický</vt:lpstr>
      <vt:lpstr>Motiv systému Office</vt:lpstr>
      <vt:lpstr>Prezentace aplikace PowerPoint</vt:lpstr>
      <vt:lpstr>Anotace</vt:lpstr>
      <vt:lpstr>PÍSNIČKY JAROSLAVA UHLÍŘE A ZDEŇKA SVĚRÁKA</vt:lpstr>
      <vt:lpstr>JAROSLAV UHLÍŘ</vt:lpstr>
      <vt:lpstr>ZDENĚK SVĚRÁK</vt:lpstr>
      <vt:lpstr>PÍSNIČKY UHLÍŘE A SVĚRÁKA PRO DĚTI:</vt:lpstr>
      <vt:lpstr>ZNÁTE NĚKTEROU Z JEJICH PÍSNÍ?</vt:lpstr>
      <vt:lpstr>Vzpomenete si na některou z písní z dílny dvojice Uhlíř (hudba) a Svěrák (text)?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PÍSNIČKY JAROSLAVA UHLÍŘE A ZDEŇKA SVĚRÁKA</dc:title>
  <dc:creator>Dufková Dana</dc:creator>
  <cp:lastModifiedBy>Dufková Dana</cp:lastModifiedBy>
  <cp:revision>11</cp:revision>
  <dcterms:created xsi:type="dcterms:W3CDTF">2012-09-09T12:54:30Z</dcterms:created>
  <dcterms:modified xsi:type="dcterms:W3CDTF">2012-09-11T21:17:10Z</dcterms:modified>
</cp:coreProperties>
</file>