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2" r:id="rId3"/>
    <p:sldId id="263" r:id="rId4"/>
    <p:sldId id="256" r:id="rId5"/>
    <p:sldId id="260" r:id="rId6"/>
    <p:sldId id="258" r:id="rId7"/>
    <p:sldId id="261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VY_12_INOVACE_28_Karel Hašler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Karel Hašler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Hudební výchova na 2. stupni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8EF690-EDD1-4BA0-BED6-8517624D8895}" type="presOf" srcId="{FBBFC3EA-9D9D-4F3A-BEA6-9C2C0E46BF20}" destId="{643EA938-EDE0-4533-ACCC-D2BD6F3A527C}" srcOrd="0" destOrd="0" presId="urn:microsoft.com/office/officeart/2005/8/layout/target3"/>
    <dgm:cxn modelId="{A69C435B-4E9C-43F9-92F8-F19A13E73374}" type="presOf" srcId="{C73C7642-F245-4585-8F88-243F9FAEF6CA}" destId="{AA41A67C-3D3F-4AE9-9E0F-5D7F7BB2E741}" srcOrd="1" destOrd="0" presId="urn:microsoft.com/office/officeart/2005/8/layout/target3"/>
    <dgm:cxn modelId="{AE06BA09-2B12-42D3-BB37-AFB04BD16F3D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0E6929D-3965-4320-9F4D-DFED4EC931A0}" type="presOf" srcId="{DAEA276B-ECF9-46F6-A7D3-4693B2D32BC4}" destId="{CDED6FE3-AD8F-4ACC-B6B8-710EDDD97598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F5A1C23-4283-43D8-A52A-B028F92E7315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483D4D1A-8070-44DF-8252-B4E694F7D149}" type="presOf" srcId="{445C7998-7549-48B0-BD68-D4F0167F02E5}" destId="{BC35EE03-4121-4EF9-923D-7CB6D30D358D}" srcOrd="0" destOrd="0" presId="urn:microsoft.com/office/officeart/2005/8/layout/target3"/>
    <dgm:cxn modelId="{2FA2470C-7D86-4EAB-8E52-36D1C4994AF1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0915AC1-994A-40B4-9086-EAB8CA12DB22}" type="presOf" srcId="{FBBFC3EA-9D9D-4F3A-BEA6-9C2C0E46BF20}" destId="{832BF48F-0145-4429-9E02-8FCA946CCE9E}" srcOrd="1" destOrd="0" presId="urn:microsoft.com/office/officeart/2005/8/layout/target3"/>
    <dgm:cxn modelId="{84EB1B25-6028-44E6-B658-6C7817D4C918}" type="presOf" srcId="{EBC41103-E2E5-4D48-9B4B-425520D3D098}" destId="{50C2F88D-8688-44C2-A854-691F34009D3B}" srcOrd="0" destOrd="0" presId="urn:microsoft.com/office/officeart/2005/8/layout/target3"/>
    <dgm:cxn modelId="{0A5802FC-A9EC-4DBF-81FC-6B7C60B43711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E020CE3-A2E0-433D-B7D9-94B9EC99BEB7}" type="presOf" srcId="{C73C7642-F245-4585-8F88-243F9FAEF6CA}" destId="{97289DF2-90F4-4EC2-A9FC-633B00BAB610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C6F34E79-1DC7-4850-A6B3-63055AD50D0D}" type="presOf" srcId="{019433A1-1324-4DE1-9E6F-32B851095F74}" destId="{A3817367-F2BC-482F-8832-FA00B51DCCF3}" srcOrd="0" destOrd="0" presId="urn:microsoft.com/office/officeart/2005/8/layout/target3"/>
    <dgm:cxn modelId="{FAC82BA0-517F-4B6C-AF16-090375D33383}" type="presOf" srcId="{019433A1-1324-4DE1-9E6F-32B851095F74}" destId="{E7297F21-D4FD-4A41-AE58-814D01A6B5E7}" srcOrd="1" destOrd="0" presId="urn:microsoft.com/office/officeart/2005/8/layout/target3"/>
    <dgm:cxn modelId="{E9DAD689-5D44-4316-B5F0-0ACB15689821}" type="presParOf" srcId="{71045F8C-00FA-488E-A7BD-E2E6753D979D}" destId="{3577EC6B-C980-4F34-8C69-4365E7B8FC8C}" srcOrd="0" destOrd="0" presId="urn:microsoft.com/office/officeart/2005/8/layout/target3"/>
    <dgm:cxn modelId="{B3366A88-2A3B-4AEF-98B7-72B62CE838F2}" type="presParOf" srcId="{71045F8C-00FA-488E-A7BD-E2E6753D979D}" destId="{6940EB87-DC1D-4BC3-9408-9AC2E1FFC039}" srcOrd="1" destOrd="0" presId="urn:microsoft.com/office/officeart/2005/8/layout/target3"/>
    <dgm:cxn modelId="{4B68B97E-4DB9-4CFB-B979-88EE265E8179}" type="presParOf" srcId="{71045F8C-00FA-488E-A7BD-E2E6753D979D}" destId="{BC35EE03-4121-4EF9-923D-7CB6D30D358D}" srcOrd="2" destOrd="0" presId="urn:microsoft.com/office/officeart/2005/8/layout/target3"/>
    <dgm:cxn modelId="{45E9285A-DD05-45DE-BF72-394C64C29756}" type="presParOf" srcId="{71045F8C-00FA-488E-A7BD-E2E6753D979D}" destId="{C95EEA27-3CBF-4645-A92D-9D8AF5C1CBFC}" srcOrd="3" destOrd="0" presId="urn:microsoft.com/office/officeart/2005/8/layout/target3"/>
    <dgm:cxn modelId="{050B6F2E-7962-47D3-A024-84FB41074A2C}" type="presParOf" srcId="{71045F8C-00FA-488E-A7BD-E2E6753D979D}" destId="{851BB866-B6AE-4566-893F-4C635BA974FC}" srcOrd="4" destOrd="0" presId="urn:microsoft.com/office/officeart/2005/8/layout/target3"/>
    <dgm:cxn modelId="{D3FCF1C4-87DA-45A4-85AD-4B2FCAECE35C}" type="presParOf" srcId="{71045F8C-00FA-488E-A7BD-E2E6753D979D}" destId="{643EA938-EDE0-4533-ACCC-D2BD6F3A527C}" srcOrd="5" destOrd="0" presId="urn:microsoft.com/office/officeart/2005/8/layout/target3"/>
    <dgm:cxn modelId="{E4D9E446-6C7F-4F74-B5D2-CD95D96F53B9}" type="presParOf" srcId="{71045F8C-00FA-488E-A7BD-E2E6753D979D}" destId="{92F31B18-D66D-4CC7-89B9-378928DE877D}" srcOrd="6" destOrd="0" presId="urn:microsoft.com/office/officeart/2005/8/layout/target3"/>
    <dgm:cxn modelId="{EBCB2D37-A805-49CC-B3F5-2BB7A37FBDC6}" type="presParOf" srcId="{71045F8C-00FA-488E-A7BD-E2E6753D979D}" destId="{902074E1-B931-4618-97F1-FADBE82E9C3C}" srcOrd="7" destOrd="0" presId="urn:microsoft.com/office/officeart/2005/8/layout/target3"/>
    <dgm:cxn modelId="{F3B49501-86F2-40FC-830D-F2691C1272D5}" type="presParOf" srcId="{71045F8C-00FA-488E-A7BD-E2E6753D979D}" destId="{A3817367-F2BC-482F-8832-FA00B51DCCF3}" srcOrd="8" destOrd="0" presId="urn:microsoft.com/office/officeart/2005/8/layout/target3"/>
    <dgm:cxn modelId="{2E636025-B8C7-4578-BD67-6452BEDE0C0E}" type="presParOf" srcId="{71045F8C-00FA-488E-A7BD-E2E6753D979D}" destId="{626ABFF6-56C8-4386-B662-68EC364EED9D}" srcOrd="9" destOrd="0" presId="urn:microsoft.com/office/officeart/2005/8/layout/target3"/>
    <dgm:cxn modelId="{943BDAB6-6B8D-456C-908F-F2366AAD5CCA}" type="presParOf" srcId="{71045F8C-00FA-488E-A7BD-E2E6753D979D}" destId="{6DB11F1C-D028-4800-9625-6611CA9DE6D4}" srcOrd="10" destOrd="0" presId="urn:microsoft.com/office/officeart/2005/8/layout/target3"/>
    <dgm:cxn modelId="{5E6F258D-A85E-422A-BEDD-D9C7686BF13E}" type="presParOf" srcId="{71045F8C-00FA-488E-A7BD-E2E6753D979D}" destId="{CDED6FE3-AD8F-4ACC-B6B8-710EDDD97598}" srcOrd="11" destOrd="0" presId="urn:microsoft.com/office/officeart/2005/8/layout/target3"/>
    <dgm:cxn modelId="{A63D98DB-1E89-4995-96AE-FF93B8E4613F}" type="presParOf" srcId="{71045F8C-00FA-488E-A7BD-E2E6753D979D}" destId="{397AC6D7-84A6-4150-958F-83C92D9ACF38}" srcOrd="12" destOrd="0" presId="urn:microsoft.com/office/officeart/2005/8/layout/target3"/>
    <dgm:cxn modelId="{99E64EA6-22CC-47B4-A40C-D62DBAA11CFD}" type="presParOf" srcId="{71045F8C-00FA-488E-A7BD-E2E6753D979D}" destId="{D7419528-33A6-416D-9E64-B3F7915C5149}" srcOrd="13" destOrd="0" presId="urn:microsoft.com/office/officeart/2005/8/layout/target3"/>
    <dgm:cxn modelId="{E5881E7E-27D6-41A1-9E0E-B3361551807C}" type="presParOf" srcId="{71045F8C-00FA-488E-A7BD-E2E6753D979D}" destId="{97289DF2-90F4-4EC2-A9FC-633B00BAB610}" srcOrd="14" destOrd="0" presId="urn:microsoft.com/office/officeart/2005/8/layout/target3"/>
    <dgm:cxn modelId="{CB6B7D88-407C-4315-A2B8-7E804781F7D2}" type="presParOf" srcId="{71045F8C-00FA-488E-A7BD-E2E6753D979D}" destId="{234EBA9D-95B4-4C20-A84E-6F65F1085DC6}" srcOrd="15" destOrd="0" presId="urn:microsoft.com/office/officeart/2005/8/layout/target3"/>
    <dgm:cxn modelId="{7764C8E2-3A50-4DDC-82AF-C25200A175A2}" type="presParOf" srcId="{71045F8C-00FA-488E-A7BD-E2E6753D979D}" destId="{12255512-213F-41DF-90A6-8B4CD74A2B52}" srcOrd="16" destOrd="0" presId="urn:microsoft.com/office/officeart/2005/8/layout/target3"/>
    <dgm:cxn modelId="{4008ACDC-E9D9-41D8-91EE-B00E70E99094}" type="presParOf" srcId="{71045F8C-00FA-488E-A7BD-E2E6753D979D}" destId="{50C2F88D-8688-44C2-A854-691F34009D3B}" srcOrd="17" destOrd="0" presId="urn:microsoft.com/office/officeart/2005/8/layout/target3"/>
    <dgm:cxn modelId="{20F7B7E7-7425-4AAF-92CC-49AB82CB1797}" type="presParOf" srcId="{71045F8C-00FA-488E-A7BD-E2E6753D979D}" destId="{4D19AB04-24FA-40C2-B203-52AE3D15E171}" srcOrd="18" destOrd="0" presId="urn:microsoft.com/office/officeart/2005/8/layout/target3"/>
    <dgm:cxn modelId="{094178DC-1D9F-4737-8C16-C1EE06F488E8}" type="presParOf" srcId="{71045F8C-00FA-488E-A7BD-E2E6753D979D}" destId="{832BF48F-0145-4429-9E02-8FCA946CCE9E}" srcOrd="19" destOrd="0" presId="urn:microsoft.com/office/officeart/2005/8/layout/target3"/>
    <dgm:cxn modelId="{791B1BEF-87D7-4E5B-823D-1567D8F44DF7}" type="presParOf" srcId="{71045F8C-00FA-488E-A7BD-E2E6753D979D}" destId="{E7297F21-D4FD-4A41-AE58-814D01A6B5E7}" srcOrd="20" destOrd="0" presId="urn:microsoft.com/office/officeart/2005/8/layout/target3"/>
    <dgm:cxn modelId="{9614A22C-7F02-4749-987D-3C1DCFA549A0}" type="presParOf" srcId="{71045F8C-00FA-488E-A7BD-E2E6753D979D}" destId="{F69A1436-182C-465B-AD7F-FE48E0C090C1}" srcOrd="21" destOrd="0" presId="urn:microsoft.com/office/officeart/2005/8/layout/target3"/>
    <dgm:cxn modelId="{15BCDC79-6709-4544-A7B6-32C82C728FFA}" type="presParOf" srcId="{71045F8C-00FA-488E-A7BD-E2E6753D979D}" destId="{AA41A67C-3D3F-4AE9-9E0F-5D7F7BB2E741}" srcOrd="22" destOrd="0" presId="urn:microsoft.com/office/officeart/2005/8/layout/target3"/>
    <dgm:cxn modelId="{A8442112-2CFC-4F54-8F28-F3A3C51237F0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VY_12_INOVACE_28_Karel Hašler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Hudební výchova na 2. stupni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Karel Hašler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797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7853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2787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605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6895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5136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67699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1074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2995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0573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304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EAAAC-81D3-40C4-8E60-A1689D9C01D0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61CF2-D076-43A1-8029-E6E962F7B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5364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4285770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978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205125"/>
              </p:ext>
            </p:extLst>
          </p:nvPr>
        </p:nvGraphicFramePr>
        <p:xfrm>
          <a:off x="3563888" y="1268760"/>
          <a:ext cx="5087888" cy="412000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44216"/>
                <a:gridCol w="3143672"/>
              </a:tblGrid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r>
                        <a:rPr lang="cs-CZ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9379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 zpěvníky, CD</a:t>
                      </a:r>
                      <a:r>
                        <a:rPr lang="cs-CZ" baseline="0" dirty="0" smtClean="0"/>
                        <a:t> nahrávky, fix na tabuli, nástěnná tabule</a:t>
                      </a:r>
                      <a:endParaRPr lang="cs-CZ" dirty="0"/>
                    </a:p>
                  </a:txBody>
                  <a:tcPr/>
                </a:tc>
              </a:tr>
              <a:tr h="1267306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Společný zpěv uvedené písně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680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KAREL  HAŠLER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</a:t>
            </a:r>
            <a:r>
              <a:rPr lang="cs-CZ" dirty="0"/>
              <a:t>písničkář, herec, textař, skladatel, spisovatel, scenárista, dramatik a </a:t>
            </a:r>
            <a:r>
              <a:rPr lang="cs-CZ" dirty="0" smtClean="0"/>
              <a:t>režisér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5606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Hašler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 rot="928420">
            <a:off x="3374692" y="1184987"/>
            <a:ext cx="4658735" cy="538088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Vyučil se rukavičkářem</a:t>
            </a:r>
          </a:p>
          <a:p>
            <a:r>
              <a:rPr lang="cs-CZ" dirty="0" smtClean="0"/>
              <a:t>Stal se ochotníkem,  kočovným hercem</a:t>
            </a:r>
          </a:p>
          <a:p>
            <a:r>
              <a:rPr lang="cs-CZ" dirty="0" smtClean="0"/>
              <a:t>Hrál v Národním divadle</a:t>
            </a:r>
          </a:p>
          <a:p>
            <a:r>
              <a:rPr lang="cs-CZ" dirty="0" smtClean="0"/>
              <a:t>Byl úspěšným kabaretiérem</a:t>
            </a:r>
          </a:p>
          <a:p>
            <a:r>
              <a:rPr lang="cs-CZ" dirty="0"/>
              <a:t>Jeho osudem se staly  </a:t>
            </a:r>
            <a:r>
              <a:rPr lang="cs-CZ" dirty="0" smtClean="0"/>
              <a:t>písně</a:t>
            </a:r>
            <a:endParaRPr lang="cs-CZ" dirty="0"/>
          </a:p>
          <a:p>
            <a:r>
              <a:rPr lang="cs-CZ" dirty="0" smtClean="0"/>
              <a:t>Hrál v mnoha filmech (Písničkář,  Jedenácté přikázání,  Pantáta Bezoušek …)</a:t>
            </a:r>
          </a:p>
          <a:p>
            <a:r>
              <a:rPr lang="cs-CZ" dirty="0" smtClean="0"/>
              <a:t>Svolil k použití svého jména pro název tvrdého bonbonu, který má léčit chrapot a kašel.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89324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  Hašler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Přes zákaz  zpíval zakázané vlastenecké písně (Ta naše písnička česká – film Městečko na dlani)</a:t>
            </a:r>
          </a:p>
          <a:p>
            <a:r>
              <a:rPr lang="cs-CZ" dirty="0" smtClean="0"/>
              <a:t>Ostré </a:t>
            </a:r>
            <a:r>
              <a:rPr lang="cs-CZ" dirty="0"/>
              <a:t>parodie na protektorát a nacisty a vlastenecký postoj </a:t>
            </a:r>
            <a:r>
              <a:rPr lang="cs-CZ" dirty="0" smtClean="0"/>
              <a:t> </a:t>
            </a:r>
            <a:r>
              <a:rPr lang="cs-CZ" dirty="0"/>
              <a:t>vedly k jeho zatčení v září </a:t>
            </a:r>
            <a:r>
              <a:rPr lang="cs-CZ" dirty="0" smtClean="0"/>
              <a:t>1941 </a:t>
            </a:r>
          </a:p>
          <a:p>
            <a:r>
              <a:rPr lang="cs-CZ" dirty="0" smtClean="0"/>
              <a:t>Hašler </a:t>
            </a:r>
            <a:r>
              <a:rPr lang="cs-CZ" dirty="0"/>
              <a:t>zemřel 22. prosince 1941 v koncentračním táboře Mauthausen na </a:t>
            </a:r>
            <a:r>
              <a:rPr lang="cs-CZ" dirty="0" smtClean="0"/>
              <a:t>následky mučení.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17927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-3559318"/>
            <a:ext cx="8424936" cy="1449627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Karel </a:t>
            </a:r>
            <a:r>
              <a:rPr lang="cs-CZ" dirty="0"/>
              <a:t>Hašler - Šáteček </a:t>
            </a:r>
          </a:p>
          <a:p>
            <a:endParaRPr lang="cs-CZ" dirty="0"/>
          </a:p>
          <a:p>
            <a:r>
              <a:rPr lang="cs-CZ" dirty="0"/>
              <a:t> Měli jsme státeček,</a:t>
            </a:r>
          </a:p>
          <a:p>
            <a:r>
              <a:rPr lang="cs-CZ" dirty="0"/>
              <a:t> jako ten šáteček,</a:t>
            </a:r>
          </a:p>
          <a:p>
            <a:r>
              <a:rPr lang="cs-CZ" dirty="0"/>
              <a:t> jako ten šáteček krumplovaný,</a:t>
            </a:r>
          </a:p>
          <a:p>
            <a:r>
              <a:rPr lang="cs-CZ" dirty="0"/>
              <a:t> ale zlí sousedi div že ho nesnědí,</a:t>
            </a:r>
          </a:p>
          <a:p>
            <a:r>
              <a:rPr lang="cs-CZ" dirty="0"/>
              <a:t> jenom ho trhají s každé strany.</a:t>
            </a:r>
          </a:p>
          <a:p>
            <a:r>
              <a:rPr lang="cs-CZ" dirty="0"/>
              <a:t> Nikdy jsme neměli k záhubě blíž,</a:t>
            </a:r>
          </a:p>
          <a:p>
            <a:r>
              <a:rPr lang="cs-CZ" dirty="0"/>
              <a:t> dělali nad námi hákový kříž.</a:t>
            </a:r>
          </a:p>
          <a:p>
            <a:r>
              <a:rPr lang="cs-CZ" dirty="0"/>
              <a:t> A pak ten šáteček</a:t>
            </a:r>
          </a:p>
          <a:p>
            <a:r>
              <a:rPr lang="cs-CZ" dirty="0"/>
              <a:t> jako ten státeček</a:t>
            </a:r>
          </a:p>
          <a:p>
            <a:r>
              <a:rPr lang="cs-CZ" dirty="0"/>
              <a:t> trpce nes německou útlaku tíž. </a:t>
            </a:r>
          </a:p>
          <a:p>
            <a:endParaRPr lang="cs-CZ" dirty="0"/>
          </a:p>
          <a:p>
            <a:r>
              <a:rPr lang="cs-CZ" dirty="0"/>
              <a:t> Pak byl ten státeček,</a:t>
            </a:r>
          </a:p>
          <a:p>
            <a:r>
              <a:rPr lang="cs-CZ" dirty="0"/>
              <a:t> jako ten šáteček,</a:t>
            </a:r>
          </a:p>
          <a:p>
            <a:r>
              <a:rPr lang="cs-CZ" dirty="0"/>
              <a:t> jako ten šáteček otrhaný.</a:t>
            </a:r>
          </a:p>
          <a:p>
            <a:r>
              <a:rPr lang="cs-CZ" dirty="0"/>
              <a:t> Však my se vzkřísíme,</a:t>
            </a:r>
          </a:p>
          <a:p>
            <a:r>
              <a:rPr lang="cs-CZ" dirty="0"/>
              <a:t> my si ho spravíme</a:t>
            </a:r>
            <a:r>
              <a:rPr lang="cs-CZ" dirty="0" smtClean="0"/>
              <a:t>,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 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bude </a:t>
            </a:r>
            <a:r>
              <a:rPr lang="cs-CZ" dirty="0"/>
              <a:t>zas tak jako malovaný.</a:t>
            </a:r>
          </a:p>
          <a:p>
            <a:r>
              <a:rPr lang="cs-CZ" dirty="0"/>
              <a:t> Bouře se přežene, </a:t>
            </a:r>
            <a:r>
              <a:rPr lang="cs-CZ" dirty="0" smtClean="0"/>
              <a:t>ožijeme</a:t>
            </a:r>
          </a:p>
          <a:p>
            <a:r>
              <a:rPr lang="cs-CZ" dirty="0" smtClean="0"/>
              <a:t> </a:t>
            </a:r>
            <a:r>
              <a:rPr lang="cs-CZ" dirty="0"/>
              <a:t>a pak ty vetřelce vyženeme.</a:t>
            </a:r>
          </a:p>
          <a:p>
            <a:r>
              <a:rPr lang="cs-CZ" dirty="0"/>
              <a:t> Pak si ty hadříčky</a:t>
            </a:r>
          </a:p>
          <a:p>
            <a:r>
              <a:rPr lang="cs-CZ" dirty="0"/>
              <a:t> ke svému šátečku přišijeme. </a:t>
            </a:r>
          </a:p>
          <a:p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Je </a:t>
            </a:r>
            <a:r>
              <a:rPr lang="cs-CZ" dirty="0"/>
              <a:t>zas náš státeček,</a:t>
            </a:r>
          </a:p>
          <a:p>
            <a:r>
              <a:rPr lang="cs-CZ" dirty="0"/>
              <a:t> jako ten šáteček,</a:t>
            </a:r>
          </a:p>
          <a:p>
            <a:r>
              <a:rPr lang="cs-CZ" dirty="0"/>
              <a:t> jako ten šáteček kvítkovaný.</a:t>
            </a:r>
          </a:p>
          <a:p>
            <a:r>
              <a:rPr lang="cs-CZ" dirty="0"/>
              <a:t> Už je zas celičký,</a:t>
            </a:r>
          </a:p>
          <a:p>
            <a:r>
              <a:rPr lang="cs-CZ" dirty="0"/>
              <a:t> už je zas běličký,</a:t>
            </a:r>
          </a:p>
          <a:p>
            <a:r>
              <a:rPr lang="cs-CZ" dirty="0"/>
              <a:t> červeně a modře vyšívaný.</a:t>
            </a:r>
          </a:p>
          <a:p>
            <a:r>
              <a:rPr lang="cs-CZ" dirty="0"/>
              <a:t> Teď už se nebudeme ničeho bát,</a:t>
            </a:r>
          </a:p>
          <a:p>
            <a:r>
              <a:rPr lang="cs-CZ" dirty="0"/>
              <a:t> teď budou za námi přátelé stát.</a:t>
            </a:r>
          </a:p>
          <a:p>
            <a:r>
              <a:rPr lang="cs-CZ" dirty="0"/>
              <a:t> Nedají šáteček</a:t>
            </a:r>
          </a:p>
          <a:p>
            <a:r>
              <a:rPr lang="cs-CZ" dirty="0"/>
              <a:t> a ten náš státeček</a:t>
            </a:r>
          </a:p>
          <a:p>
            <a:r>
              <a:rPr lang="cs-CZ" dirty="0"/>
              <a:t> už není státeček, už je to stát.</a:t>
            </a:r>
          </a:p>
        </p:txBody>
      </p:sp>
    </p:spTree>
    <p:extLst>
      <p:ext uri="{BB962C8B-B14F-4D97-AF65-F5344CB8AC3E}">
        <p14:creationId xmlns:p14="http://schemas.microsoft.com/office/powerpoint/2010/main" val="18660759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písničky K. Hašlera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Hoši od Zborova</a:t>
            </a:r>
          </a:p>
          <a:p>
            <a:r>
              <a:rPr lang="cs-CZ" dirty="0"/>
              <a:t>Kampak na nás, </a:t>
            </a:r>
            <a:r>
              <a:rPr lang="cs-CZ" dirty="0" err="1"/>
              <a:t>bolševíci</a:t>
            </a:r>
            <a:r>
              <a:rPr lang="cs-CZ" dirty="0"/>
              <a:t>? (1919)</a:t>
            </a:r>
          </a:p>
          <a:p>
            <a:r>
              <a:rPr lang="cs-CZ" dirty="0"/>
              <a:t>Po starých zámeckých schodech</a:t>
            </a:r>
          </a:p>
          <a:p>
            <a:r>
              <a:rPr lang="cs-CZ" dirty="0"/>
              <a:t>Pětatřicátníci</a:t>
            </a:r>
          </a:p>
          <a:p>
            <a:r>
              <a:rPr lang="cs-CZ" dirty="0"/>
              <a:t>Ta naše písnička česká</a:t>
            </a:r>
          </a:p>
          <a:p>
            <a:r>
              <a:rPr lang="cs-CZ" dirty="0"/>
              <a:t>Čí je Praha? Naše!</a:t>
            </a:r>
          </a:p>
          <a:p>
            <a:r>
              <a:rPr lang="cs-CZ" dirty="0"/>
              <a:t>Já mám holku od </a:t>
            </a:r>
            <a:r>
              <a:rPr lang="cs-CZ" dirty="0" err="1"/>
              <a:t>Odkolků</a:t>
            </a:r>
            <a:endParaRPr lang="cs-CZ" dirty="0"/>
          </a:p>
          <a:p>
            <a:r>
              <a:rPr lang="cs-CZ" dirty="0" err="1"/>
              <a:t>Strahováček</a:t>
            </a:r>
            <a:endParaRPr lang="cs-CZ" dirty="0"/>
          </a:p>
          <a:p>
            <a:r>
              <a:rPr lang="cs-CZ" dirty="0" smtClean="0"/>
              <a:t>Podskalák</a:t>
            </a:r>
          </a:p>
          <a:p>
            <a:r>
              <a:rPr lang="cs-CZ" dirty="0" smtClean="0"/>
              <a:t>Bílý kvíteček</a:t>
            </a:r>
          </a:p>
          <a:p>
            <a:r>
              <a:rPr lang="cs-CZ" dirty="0" smtClean="0"/>
              <a:t>Šáteček </a:t>
            </a:r>
          </a:p>
          <a:p>
            <a:r>
              <a:rPr lang="cs-CZ" dirty="0" smtClean="0"/>
              <a:t>U svatého Matěje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01309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ilter">
  <a:themeElements>
    <a:clrScheme name="Kilter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TC101859865[[fn=Pořádek]]</Template>
  <TotalTime>165</TotalTime>
  <Words>450</Words>
  <Application>Microsoft Office PowerPoint</Application>
  <PresentationFormat>Předvádění na obrazovce (4:3)</PresentationFormat>
  <Paragraphs>130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Kilter</vt:lpstr>
      <vt:lpstr>Motiv systému Office</vt:lpstr>
      <vt:lpstr>Prezentace aplikace PowerPoint</vt:lpstr>
      <vt:lpstr>Anotace</vt:lpstr>
      <vt:lpstr>KAREL  HAŠLER</vt:lpstr>
      <vt:lpstr>Karel Hašler</vt:lpstr>
      <vt:lpstr>Karel   Hašler</vt:lpstr>
      <vt:lpstr>Prezentace aplikace PowerPoint</vt:lpstr>
      <vt:lpstr>Nejznámější písničky K. Hašlera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 HAŠLER</dc:title>
  <dc:creator>Dufková Dana</dc:creator>
  <cp:lastModifiedBy>Dufková Dana</cp:lastModifiedBy>
  <cp:revision>12</cp:revision>
  <dcterms:created xsi:type="dcterms:W3CDTF">2012-09-09T20:47:16Z</dcterms:created>
  <dcterms:modified xsi:type="dcterms:W3CDTF">2012-09-11T21:18:36Z</dcterms:modified>
</cp:coreProperties>
</file>