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64" r:id="rId2"/>
    <p:sldId id="266" r:id="rId3"/>
    <p:sldId id="256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Národní přírodní památky v rébusech, žák pracuje s učebnicí, mapami, internetem. </a:t>
            </a:r>
            <a:r>
              <a:rPr lang="cs-CZ" sz="1000" i="1" smtClean="0">
                <a:latin typeface="Tahoma" pitchFamily="34" charset="0"/>
                <a:ea typeface="Tahoma" pitchFamily="34" charset="0"/>
                <a:cs typeface="Tahoma" pitchFamily="34" charset="0"/>
              </a:rPr>
              <a:t>Nápověda v obrázku.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1244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5215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7566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18391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wmf"/><Relationship Id="rId4" Type="http://schemas.openxmlformats.org/officeDocument/2006/relationships/image" Target="../media/image7.wmf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Hádanky z ochrany přírody V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VY_32_INOVACE_17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24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ochrana přírody </a:t>
            </a:r>
          </a:p>
          <a:p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na mapách, podrobnější metodika viz poznámky u jednotlivých snímků</a:t>
            </a: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dataprojektor, mapa ochrany přírody, internet, přírodní památky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021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Ochrana přírody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 descr="C:\Documents and Settings\Administrator\Local Settings\Temporary Internet Files\Content.IE5\OO9AV87R\MP90040123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48" y="1266159"/>
            <a:ext cx="5407104" cy="4325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2056672" y="2060848"/>
            <a:ext cx="5030657" cy="3816594"/>
            <a:chOff x="1835696" y="2687383"/>
            <a:chExt cx="5030657" cy="3816594"/>
          </a:xfrm>
        </p:grpSpPr>
        <p:pic>
          <p:nvPicPr>
            <p:cNvPr id="2050" name="Picture 2" descr="C:\Documents and Settings\Administrator\Local Settings\Temporary Internet Files\Content.IE5\YFYU1U70\MP900400816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5696" y="2687383"/>
              <a:ext cx="3052530" cy="38165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1" name="Picture 3" descr="C:\Documents and Settings\Administrator\Local Settings\Temporary Internet Files\Content.IE5\OO9AV87R\MC900203530[1].wmf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000" b="26171"/>
            <a:stretch/>
          </p:blipFill>
          <p:spPr bwMode="auto">
            <a:xfrm>
              <a:off x="4897126" y="2703349"/>
              <a:ext cx="1969227" cy="378466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6350435"/>
              </p:ext>
            </p:extLst>
          </p:nvPr>
        </p:nvGraphicFramePr>
        <p:xfrm>
          <a:off x="1524000" y="332656"/>
          <a:ext cx="6096000" cy="11582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504056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87640453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431745" y="2619279"/>
            <a:ext cx="8280511" cy="3698304"/>
            <a:chOff x="323528" y="2619279"/>
            <a:chExt cx="8280511" cy="3698304"/>
          </a:xfrm>
        </p:grpSpPr>
        <p:pic>
          <p:nvPicPr>
            <p:cNvPr id="3074" name="Picture 2" descr="C:\Documents and Settings\Administrator\Local Settings\Temporary Internet Files\Content.IE5\OO9AV87R\MC900379609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2619279"/>
              <a:ext cx="3800542" cy="32543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5" name="Skupina 4"/>
            <p:cNvGrpSpPr/>
            <p:nvPr/>
          </p:nvGrpSpPr>
          <p:grpSpPr>
            <a:xfrm>
              <a:off x="4355976" y="2636839"/>
              <a:ext cx="4248063" cy="3680744"/>
              <a:chOff x="4625554" y="2652922"/>
              <a:chExt cx="4248063" cy="3680744"/>
            </a:xfrm>
          </p:grpSpPr>
          <p:pic>
            <p:nvPicPr>
              <p:cNvPr id="3075" name="Picture 3" descr="C:\Documents and Settings\Administrator\Local Settings\Temporary Internet Files\Content.IE5\YFYU1U70\MC900390864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625554" y="2652922"/>
                <a:ext cx="1480863" cy="1346919"/>
              </a:xfrm>
              <a:prstGeom prst="rect">
                <a:avLst/>
              </a:prstGeom>
              <a:ln w="38100" cap="sq">
                <a:solidFill>
                  <a:srgbClr val="000000"/>
                </a:solidFill>
                <a:prstDash val="solid"/>
                <a:miter lim="800000"/>
              </a:ln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076" name="Picture 4" descr="C:\Documents and Settings\Administrator\Local Settings\Temporary Internet Files\Content.IE5\JJGJ0J1C\MC900343541[1].wmf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394317" y="2660807"/>
                <a:ext cx="1018646" cy="1402153"/>
              </a:xfrm>
              <a:prstGeom prst="rect">
                <a:avLst/>
              </a:prstGeom>
              <a:ln w="38100" cap="sq">
                <a:solidFill>
                  <a:srgbClr val="000000"/>
                </a:solidFill>
                <a:prstDash val="solid"/>
                <a:miter lim="800000"/>
              </a:ln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077" name="Picture 5" descr="C:\Documents and Settings\Administrator\Local Settings\Temporary Internet Files\Content.IE5\YFYU1U70\MP900431727[1].jp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026165" y="4615023"/>
                <a:ext cx="1495318" cy="1495318"/>
              </a:xfrm>
              <a:prstGeom prst="rect">
                <a:avLst/>
              </a:prstGeom>
              <a:ln w="38100" cap="sq">
                <a:solidFill>
                  <a:srgbClr val="000000"/>
                </a:solidFill>
                <a:prstDash val="solid"/>
                <a:miter lim="800000"/>
              </a:ln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078" name="Picture 6" descr="C:\Documents and Settings\Administrator\Local Settings\Temporary Internet Files\Content.IE5\OO9AV87R\MC900157197[1].wmf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882393" y="2860164"/>
                <a:ext cx="991224" cy="1325223"/>
              </a:xfrm>
              <a:prstGeom prst="rect">
                <a:avLst/>
              </a:prstGeom>
              <a:ln w="38100" cap="sq">
                <a:solidFill>
                  <a:srgbClr val="000000"/>
                </a:solidFill>
                <a:prstDash val="solid"/>
                <a:miter lim="800000"/>
              </a:ln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079" name="Picture 7" descr="C:\Documents and Settings\Administrator\Local Settings\Temporary Internet Files\Content.IE5\OO9AV87R\MC900233224[1].wmf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732240" y="4494132"/>
                <a:ext cx="1626566" cy="1839534"/>
              </a:xfrm>
              <a:prstGeom prst="rect">
                <a:avLst/>
              </a:prstGeom>
              <a:ln w="38100" cap="sq">
                <a:solidFill>
                  <a:srgbClr val="000000"/>
                </a:solidFill>
                <a:prstDash val="solid"/>
                <a:miter lim="800000"/>
              </a:ln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1624533"/>
              </p:ext>
            </p:extLst>
          </p:nvPr>
        </p:nvGraphicFramePr>
        <p:xfrm>
          <a:off x="1524000" y="692696"/>
          <a:ext cx="6096000" cy="11582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Ů</a:t>
                      </a:r>
                      <a:endParaRPr lang="cs-CZ" sz="3200" b="1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77227187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3366632" y="2780928"/>
            <a:ext cx="2410736" cy="2892582"/>
            <a:chOff x="2771800" y="2492896"/>
            <a:chExt cx="2410736" cy="2892582"/>
          </a:xfrm>
        </p:grpSpPr>
        <p:pic>
          <p:nvPicPr>
            <p:cNvPr id="1027" name="Picture 3" descr="C:\Documents and Settings\Jan\Local Settings\Temporary Internet Files\Content.IE5\A0WBDK2E\MC900198101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18902" y="2492896"/>
              <a:ext cx="420949" cy="28925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C:\Documents and Settings\Jan\Local Settings\Temporary Internet Files\Content.IE5\RWTHYNQJ\MC900435358[1].wmf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613" t="57701" r="59892" b="34649"/>
            <a:stretch/>
          </p:blipFill>
          <p:spPr bwMode="auto">
            <a:xfrm>
              <a:off x="2771800" y="4149080"/>
              <a:ext cx="515155" cy="5151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3491880" y="4083492"/>
              <a:ext cx="169065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Protivín</a:t>
              </a:r>
              <a:endParaRPr lang="cs-CZ" sz="3600" b="1" dirty="0"/>
            </a:p>
          </p:txBody>
        </p:sp>
      </p:grp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2494694"/>
              </p:ext>
            </p:extLst>
          </p:nvPr>
        </p:nvGraphicFramePr>
        <p:xfrm>
          <a:off x="1524001" y="1052736"/>
          <a:ext cx="6095999" cy="57912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13227515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2697385" y="2559151"/>
            <a:ext cx="3749231" cy="3533313"/>
            <a:chOff x="1043608" y="2510700"/>
            <a:chExt cx="3749231" cy="3533313"/>
          </a:xfrm>
        </p:grpSpPr>
        <p:pic>
          <p:nvPicPr>
            <p:cNvPr id="2050" name="Picture 2" descr="C:\Documents and Settings\Jan\Local Settings\Temporary Internet Files\Content.IE5\N0XFEXQQ\MC90034535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3608" y="3068960"/>
              <a:ext cx="3749231" cy="2975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Šipka dolů 4"/>
            <p:cNvSpPr/>
            <p:nvPr/>
          </p:nvSpPr>
          <p:spPr>
            <a:xfrm rot="3543817">
              <a:off x="3346541" y="1641302"/>
              <a:ext cx="242316" cy="1981111"/>
            </a:xfrm>
            <a:prstGeom prst="downArrow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9887164"/>
              </p:ext>
            </p:extLst>
          </p:nvPr>
        </p:nvGraphicFramePr>
        <p:xfrm>
          <a:off x="1524000" y="764704"/>
          <a:ext cx="6096000" cy="11582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7717525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b="1" dirty="0" smtClean="0"/>
              <a:t>1. Dubí hora</a:t>
            </a:r>
          </a:p>
          <a:p>
            <a:r>
              <a:rPr lang="cs-CZ" sz="4400" b="1" dirty="0" smtClean="0"/>
              <a:t>2. Kalendář věků</a:t>
            </a:r>
          </a:p>
          <a:p>
            <a:r>
              <a:rPr lang="cs-CZ" sz="4400" b="1" dirty="0" smtClean="0"/>
              <a:t>3. Blanice</a:t>
            </a:r>
          </a:p>
          <a:p>
            <a:r>
              <a:rPr lang="cs-CZ" sz="4400" b="1" dirty="0" smtClean="0"/>
              <a:t>4. Velký vrch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60558693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389</TotalTime>
  <Words>218</Words>
  <Application>Microsoft Office PowerPoint</Application>
  <PresentationFormat>Předvádění na obrazovce (4:3)</PresentationFormat>
  <Paragraphs>59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</vt:lpstr>
      <vt:lpstr>Ochrana přírody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48</cp:revision>
  <dcterms:created xsi:type="dcterms:W3CDTF">2011-05-26T14:17:08Z</dcterms:created>
  <dcterms:modified xsi:type="dcterms:W3CDTF">2003-01-01T03:37:20Z</dcterms:modified>
</cp:coreProperties>
</file>