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7"/>
  </p:notesMasterIdLst>
  <p:sldIdLst>
    <p:sldId id="275" r:id="rId3"/>
    <p:sldId id="276" r:id="rId4"/>
    <p:sldId id="269" r:id="rId5"/>
    <p:sldId id="277" r:id="rId6"/>
    <p:sldId id="278" r:id="rId7"/>
    <p:sldId id="279" r:id="rId8"/>
    <p:sldId id="280" r:id="rId9"/>
    <p:sldId id="281" r:id="rId10"/>
    <p:sldId id="283" r:id="rId11"/>
    <p:sldId id="284" r:id="rId12"/>
    <p:sldId id="286" r:id="rId13"/>
    <p:sldId id="287" r:id="rId14"/>
    <p:sldId id="288" r:id="rId15"/>
    <p:sldId id="290" r:id="rId16"/>
    <p:sldId id="291" r:id="rId17"/>
    <p:sldId id="294" r:id="rId18"/>
    <p:sldId id="292" r:id="rId19"/>
    <p:sldId id="298" r:id="rId20"/>
    <p:sldId id="299" r:id="rId21"/>
    <p:sldId id="293" r:id="rId22"/>
    <p:sldId id="295" r:id="rId23"/>
    <p:sldId id="296" r:id="rId24"/>
    <p:sldId id="297" r:id="rId25"/>
    <p:sldId id="27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FFFF"/>
    <a:srgbClr val="FFFFCC"/>
    <a:srgbClr val="CCECFF"/>
    <a:srgbClr val="FFFF99"/>
    <a:srgbClr val="F0FF65"/>
    <a:srgbClr val="F5FF9B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36" autoAdjust="0"/>
    <p:restoredTop sz="94660"/>
  </p:normalViewPr>
  <p:slideViewPr>
    <p:cSldViewPr>
      <p:cViewPr varScale="1">
        <p:scale>
          <a:sx n="63" d="100"/>
          <a:sy n="63" d="100"/>
        </p:scale>
        <p:origin x="-11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8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50561-9C78-4361-8D0A-901FB726F00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ABFB8F-E402-4F1B-B430-AB3FF1FF2F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058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5396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8025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73472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42663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31144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65801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29199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572203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463003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36910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07096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679190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17300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90419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017689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72153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2648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6447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40017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48361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06189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41743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40000">
              <a:srgbClr val="FFFFCC"/>
            </a:gs>
            <a:gs pos="100000">
              <a:srgbClr val="FFFFCC"/>
            </a:gs>
          </a:gsLst>
          <a:path path="circle">
            <a:fillToRect l="20000" t="10000" r="20000" b="6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649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Click="0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40000">
              <a:srgbClr val="FFFFCC"/>
            </a:gs>
            <a:gs pos="100000">
              <a:srgbClr val="FFFFCC"/>
            </a:gs>
          </a:gsLst>
          <a:path path="circle">
            <a:fillToRect l="20000" t="10000" r="20000" b="6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405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 advClick="0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3.wmf"/><Relationship Id="rId7" Type="http://schemas.openxmlformats.org/officeDocument/2006/relationships/image" Target="../media/image1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11" Type="http://schemas.openxmlformats.org/officeDocument/2006/relationships/image" Target="../media/image11.wmf"/><Relationship Id="rId5" Type="http://schemas.openxmlformats.org/officeDocument/2006/relationships/image" Target="../media/image8.wmf"/><Relationship Id="rId10" Type="http://schemas.openxmlformats.org/officeDocument/2006/relationships/image" Target="../media/image14.wmf"/><Relationship Id="rId4" Type="http://schemas.openxmlformats.org/officeDocument/2006/relationships/image" Target="../media/image6.wmf"/><Relationship Id="rId9" Type="http://schemas.openxmlformats.org/officeDocument/2006/relationships/image" Target="../media/image5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10.wmf"/><Relationship Id="rId7" Type="http://schemas.openxmlformats.org/officeDocument/2006/relationships/image" Target="../media/image11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2.wmf"/><Relationship Id="rId4" Type="http://schemas.openxmlformats.org/officeDocument/2006/relationships/image" Target="../media/image15.jpeg"/><Relationship Id="rId9" Type="http://schemas.openxmlformats.org/officeDocument/2006/relationships/image" Target="../media/image6.w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5.wmf"/><Relationship Id="rId7" Type="http://schemas.openxmlformats.org/officeDocument/2006/relationships/image" Target="../media/image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11" Type="http://schemas.openxmlformats.org/officeDocument/2006/relationships/image" Target="../media/image14.wmf"/><Relationship Id="rId5" Type="http://schemas.openxmlformats.org/officeDocument/2006/relationships/image" Target="../media/image4.wmf"/><Relationship Id="rId10" Type="http://schemas.openxmlformats.org/officeDocument/2006/relationships/image" Target="../media/image10.wmf"/><Relationship Id="rId4" Type="http://schemas.openxmlformats.org/officeDocument/2006/relationships/image" Target="../media/image11.wmf"/><Relationship Id="rId9" Type="http://schemas.openxmlformats.org/officeDocument/2006/relationships/image" Target="../media/image15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9965004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VY_32_INOVACE_XVI_3_17_Clothes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XVI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17</a:t>
            </a:r>
            <a:endParaRPr lang="cs-CZ" b="1" dirty="0" smtClean="0">
              <a:solidFill>
                <a:srgbClr val="000000"/>
              </a:solidFill>
            </a:endParaRP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58121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1586568"/>
              </p:ext>
            </p:extLst>
          </p:nvPr>
        </p:nvGraphicFramePr>
        <p:xfrm>
          <a:off x="395536" y="620688"/>
          <a:ext cx="8352926" cy="5515479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oblečení</a:t>
                      </a:r>
                      <a:endParaRPr lang="en-US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oblečení</a:t>
                      </a:r>
                      <a:endParaRPr lang="en-US" sz="1600" baseline="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pomocí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obrazového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9 - 11 let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Jeans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shirt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skirt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gloves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dress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cap,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sweater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jacket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shoes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scarf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socks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T-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shirt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tabule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sešit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pero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pastelky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výuku: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zhodnocení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popis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práce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digitálním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materiálem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5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Slouží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motivaci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a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seznámení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žáků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s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novým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tématem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–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oblečení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nebo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opakování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daného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tématu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objevení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obrázku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řekne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slovíčko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přesvědčí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správnosti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kliknutím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. </a:t>
                      </a:r>
                    </a:p>
                    <a:p>
                      <a:pPr marL="1174750" marR="0" indent="-476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Nová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zásoba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Jeans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shirt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skirt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gloves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dress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cap,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sweater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jacket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shoes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scarf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socks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T-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shirt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.  </a:t>
                      </a:r>
                    </a:p>
                    <a:p>
                      <a:pPr marL="176213" marR="0" indent="-476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6-18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přiřazují k obrázkům správné názvy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Řešení se postupně objevuje po kliknutí na slovo.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19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rozdělí pastelkami text na slova a slova zapíší na linky.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20-21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čtou s porozuměním a zakreslí postavy pastelkami podle textu.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22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zapíší do sešitu, co mají právě na sobě.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Poznámka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 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Snímky 17, 19, 21, 22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lze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vytisknout jako pracovní listy pro jednotlivce nebo skupiny.</a:t>
                      </a: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byl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ověřen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interaktivní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tabuli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endParaRPr lang="en-US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527356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572000" y="1553016"/>
            <a:ext cx="4176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CLOTHES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5" name="Picture 3" descr="C:\Users\florianovar\AppData\Local\Microsoft\Windows\Temporary Internet Files\Content.IE5\FK5KBO0H\MC900233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889" y="1340768"/>
            <a:ext cx="3422229" cy="487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27543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lorianovar\AppData\Local\Microsoft\Windows\Temporary Internet Files\Content.IE5\FFK8QRPJ\MC900113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44824"/>
            <a:ext cx="2160240" cy="4411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9" y="1196752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jeans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46511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9830" y="908720"/>
            <a:ext cx="28578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shirt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6" name="Picture 9" descr="C:\Users\florianovar\AppData\Local\Microsoft\Windows\Temporary Internet Files\Content.IE5\KXBLGCBL\MC90037111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9797" y="2348880"/>
            <a:ext cx="3185396" cy="299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03870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9830" y="908720"/>
            <a:ext cx="31581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T-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shirt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7" name="Picture 6" descr="C:\Users\florianovar\AppData\Local\Microsoft\Windows\Temporary Internet Files\Content.IE5\WT4TPKX5\MC9003536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335" y="2324571"/>
            <a:ext cx="3577010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344423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9830" y="908720"/>
            <a:ext cx="31581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skirt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027" name="Picture 3" descr="C:\Users\florianovar\AppData\Local\Microsoft\Windows\Temporary Internet Files\Content.IE5\F1GJZC0T\MC9001133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192" y="2131773"/>
            <a:ext cx="3521080" cy="3370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3373169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9830" y="908720"/>
            <a:ext cx="31581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dress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2050" name="Picture 2" descr="C:\Users\florianovar\AppData\Local\Microsoft\Windows\Temporary Internet Files\Content.IE5\FK5KBO0H\MP9004311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24744"/>
            <a:ext cx="3594943" cy="490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05602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9830" y="908720"/>
            <a:ext cx="31581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cap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6" name="Picture 3" descr="C:\Users\florianovar\AppData\Local\Microsoft\Windows\Temporary Internet Files\Content.IE5\FK5KBO0H\MC900013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325" y="2596534"/>
            <a:ext cx="2968732" cy="329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627346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9830" y="908720"/>
            <a:ext cx="31581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sweater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5122" name="Picture 2" descr="C:\Users\florianovar\AppData\Local\Microsoft\Windows\Temporary Internet Files\Content.IE5\L704ABJ7\MC9002329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625" y="2541006"/>
            <a:ext cx="4825925" cy="3552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232053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9830" y="908720"/>
            <a:ext cx="27671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jacket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7171" name="Picture 3" descr="C:\Users\florianovar\AppData\Local\Microsoft\Windows\Temporary Internet Files\Content.IE5\QSN66JC7\MC9002329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88358"/>
            <a:ext cx="3096344" cy="3492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118409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9830" y="908720"/>
            <a:ext cx="27671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shoes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4" name="Picture 3" descr="C:\Users\florianovar\AppData\Local\Microsoft\Windows\Temporary Internet Files\Content.IE5\WT4TPKX5\MC900406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420888"/>
            <a:ext cx="3297457" cy="3183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694254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9830" y="908720"/>
            <a:ext cx="25820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scarf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8194" name="Picture 2" descr="C:\Users\florianovar\AppData\Local\Microsoft\Windows\Temporary Internet Files\Content.IE5\KXBLGCBL\MC9003314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698" y="2924944"/>
            <a:ext cx="3159510" cy="242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876893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9830" y="908720"/>
            <a:ext cx="29420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gloves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4" name="Picture 12" descr="C:\Users\florianovar\AppData\Local\Microsoft\Windows\Temporary Internet Files\Content.IE5\Z0R3RTH3\MP9004054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019" y="2204864"/>
            <a:ext cx="3704456" cy="264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083274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9830" y="908720"/>
            <a:ext cx="27671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socks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4" name="Picture 2" descr="C:\Users\florianovar\AppData\Local\Microsoft\Windows\Temporary Internet Files\Content.IE5\QSN66JC7\MC900351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64035"/>
            <a:ext cx="3816424" cy="3158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987783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lorianovar\AppData\Local\Microsoft\Windows\Temporary Internet Files\Content.IE5\FK5KBO0H\MC900233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08920"/>
            <a:ext cx="2664296" cy="379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411760" y="404664"/>
            <a:ext cx="6552728" cy="2016224"/>
          </a:xfrm>
          <a:prstGeom prst="wedgeRoundRectCallout">
            <a:avLst>
              <a:gd name="adj1" fmla="val -60212"/>
              <a:gd name="adj2" fmla="val 124227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E5D2">
                    <a:lumMod val="10000"/>
                  </a:srgbClr>
                </a:solidFill>
                <a:latin typeface="Comic Sans MS" pitchFamily="66" charset="0"/>
              </a:rPr>
              <a:t>Doplň do slov chybějící písmena a slova přiřaď </a:t>
            </a:r>
          </a:p>
          <a:p>
            <a:pPr algn="ctr"/>
            <a:r>
              <a:rPr lang="cs-CZ" sz="3600" b="1" dirty="0" smtClean="0">
                <a:solidFill>
                  <a:srgbClr val="FFE5D2">
                    <a:lumMod val="10000"/>
                  </a:srgbClr>
                </a:solidFill>
                <a:latin typeface="Comic Sans MS" pitchFamily="66" charset="0"/>
              </a:rPr>
              <a:t>k obrázkům:</a:t>
            </a:r>
            <a:endParaRPr lang="cs-CZ" sz="3600" b="1" dirty="0">
              <a:solidFill>
                <a:srgbClr val="FFE5D2">
                  <a:lumMod val="10000"/>
                </a:srgb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353393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9" descr="C:\Users\florianovar\AppData\Local\Microsoft\Windows\Temporary Internet Files\Content.IE5\KXBLGCBL\MC90037111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342" y="5017208"/>
            <a:ext cx="1605802" cy="1508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florianovar\AppData\Local\Microsoft\Windows\Temporary Internet Files\Content.IE5\FFK8QRPJ\MC900113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145" y="4460212"/>
            <a:ext cx="936104" cy="191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florianovar\AppData\Local\Microsoft\Windows\Temporary Internet Files\Content.IE5\F1GJZC0T\MC9001133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90" y="3066504"/>
            <a:ext cx="1304692" cy="124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florianovar\AppData\Local\Microsoft\Windows\Temporary Internet Files\Content.IE5\FK5KBO0H\MC900013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175" y="1181943"/>
            <a:ext cx="1352010" cy="149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florianovar\AppData\Local\Microsoft\Windows\Temporary Internet Files\Content.IE5\KXBLGCBL\MC9003314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78" y="806606"/>
            <a:ext cx="1405984" cy="1077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C:\Users\florianovar\AppData\Local\Microsoft\Windows\Temporary Internet Files\Content.IE5\Z0R3RTH3\MP9004054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513" y="5202324"/>
            <a:ext cx="1852228" cy="132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florianovar\AppData\Local\Microsoft\Windows\Temporary Internet Files\Content.IE5\QSN66JC7\MC90023293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252" y="3384585"/>
            <a:ext cx="1920351" cy="216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florianovar\AppData\Local\Microsoft\Windows\Temporary Internet Files\Content.IE5\WT4TPKX5\MC9003536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636" y="2791463"/>
            <a:ext cx="1447016" cy="148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florianovar\AppData\Local\Microsoft\Windows\Temporary Internet Files\Content.IE5\QSN66JC7\MC90035151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508" y="1226207"/>
            <a:ext cx="1029177" cy="85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florianovar\AppData\Local\Microsoft\Windows\Temporary Internet Files\Content.IE5\WT4TPKX5\MC90040642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128" y="564954"/>
            <a:ext cx="1617284" cy="156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" name="TextovéPole 68"/>
          <p:cNvSpPr txBox="1"/>
          <p:nvPr/>
        </p:nvSpPr>
        <p:spPr>
          <a:xfrm>
            <a:off x="3880970" y="951111"/>
            <a:ext cx="1233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T-s.i.t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950701" y="1519174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soc.s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3921847" y="2087237"/>
            <a:ext cx="1056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ja.k.t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3984364" y="2655300"/>
            <a:ext cx="910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s.o.s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3993982" y="3223363"/>
            <a:ext cx="915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sc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..f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3960318" y="3773312"/>
            <a:ext cx="901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je.n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093368" y="4359489"/>
            <a:ext cx="641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c.p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4045022" y="4927552"/>
            <a:ext cx="914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0000"/>
                </a:solidFill>
                <a:latin typeface="Comic Sans MS" pitchFamily="66" charset="0"/>
              </a:rPr>
              <a:t>s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k.r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3954965" y="6063679"/>
            <a:ext cx="9973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gl.v.s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020175" y="5495615"/>
            <a:ext cx="862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.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hir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661464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9" descr="C:\Users\florianovar\AppData\Local\Microsoft\Windows\Temporary Internet Files\Content.IE5\KXBLGCBL\MC90037111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342" y="5017208"/>
            <a:ext cx="1605802" cy="1508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florianovar\AppData\Local\Microsoft\Windows\Temporary Internet Files\Content.IE5\QSN66JC7\MC9002329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252" y="3384585"/>
            <a:ext cx="1920351" cy="216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C:\Users\florianovar\AppData\Local\Microsoft\Windows\Temporary Internet Files\Content.IE5\Z0R3RTH3\MP9004054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513" y="5202324"/>
            <a:ext cx="1852228" cy="132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florianovar\AppData\Local\Microsoft\Windows\Temporary Internet Files\Content.IE5\FK5KBO0H\MC900013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175" y="1181943"/>
            <a:ext cx="1352010" cy="149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florianovar\AppData\Local\Microsoft\Windows\Temporary Internet Files\Content.IE5\WT4TPKX5\MC9003536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636" y="2791463"/>
            <a:ext cx="1447016" cy="148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florianovar\AppData\Local\Microsoft\Windows\Temporary Internet Files\Content.IE5\WT4TPKX5\MC9004064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128" y="564954"/>
            <a:ext cx="1617284" cy="156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80970" y="951111"/>
            <a:ext cx="1292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T-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i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t</a:t>
            </a:r>
            <a:endParaRPr lang="cs-CZ" sz="24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0701" y="1519174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soc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k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</a:t>
            </a:r>
            <a:endParaRPr lang="cs-CZ" sz="24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1847" y="2087237"/>
            <a:ext cx="1120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ja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k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t</a:t>
            </a:r>
            <a:endParaRPr lang="cs-CZ" sz="24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84364" y="2655300"/>
            <a:ext cx="994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o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</a:t>
            </a:r>
            <a:endParaRPr lang="cs-CZ" sz="24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3982" y="3223363"/>
            <a:ext cx="9685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sc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ar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f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60319" y="3791426"/>
            <a:ext cx="9621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je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n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93368" y="4359489"/>
            <a:ext cx="684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c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p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45022" y="4927552"/>
            <a:ext cx="8787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sk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r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4965" y="6063679"/>
            <a:ext cx="1075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gl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v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20175" y="5495615"/>
            <a:ext cx="88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hir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6" name="Picture 3" descr="C:\Users\florianovar\AppData\Local\Microsoft\Windows\Temporary Internet Files\Content.IE5\FFK8QRPJ\MC9001134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145" y="4460212"/>
            <a:ext cx="936104" cy="191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florianovar\AppData\Local\Microsoft\Windows\Temporary Internet Files\Content.IE5\F1GJZC0T\MC9001133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90" y="3066504"/>
            <a:ext cx="1304692" cy="124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florianovar\AppData\Local\Microsoft\Windows\Temporary Internet Files\Content.IE5\KXBLGCBL\MC90033147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78" y="806606"/>
            <a:ext cx="1405984" cy="1077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florianovar\AppData\Local\Microsoft\Windows\Temporary Internet Files\Content.IE5\QSN66JC7\MC9003515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508" y="1226207"/>
            <a:ext cx="1029177" cy="85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21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22222E-6 L 0.20174 0.2122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87" y="10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59259E-6 L -0.18194 -0.1120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97" y="-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6296E-6 L -0.2184 0.1201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20" y="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33333E-6 L 0.20678 -0.3513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1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22222E-6 L -0.35209 -0.2240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04" y="-11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59259E-6 L 0.4158 0.0187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81" y="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96296E-6 L 0.41649 -0.5472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16" y="-2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33333E-6 L -0.3842 -0.3571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19" y="-1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7037E-6 L -0.24809 0.0115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13" y="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07407E-6 L 0.15035 -0.1763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17" y="-8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3" descr="C:\Users\florianovar\AppData\Local\Microsoft\Windows\Temporary Internet Files\Content.IE5\FK5KBO0H\MC900013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175" y="1181943"/>
            <a:ext cx="1352010" cy="149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florianovar\AppData\Local\Microsoft\Windows\Temporary Internet Files\Content.IE5\WT4TPKX5\MC9003536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636" y="2791463"/>
            <a:ext cx="1447016" cy="148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florianovar\AppData\Local\Microsoft\Windows\Temporary Internet Files\Content.IE5\WT4TPKX5\MC9004064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128" y="564954"/>
            <a:ext cx="1617284" cy="156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80970" y="951111"/>
            <a:ext cx="1292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T-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i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t</a:t>
            </a:r>
            <a:endParaRPr lang="cs-CZ" sz="24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0701" y="1519174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soc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k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</a:t>
            </a:r>
            <a:endParaRPr lang="cs-CZ" sz="24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1847" y="2087237"/>
            <a:ext cx="1120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ja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k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t</a:t>
            </a:r>
            <a:endParaRPr lang="cs-CZ" sz="24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84364" y="2655300"/>
            <a:ext cx="994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o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24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</a:t>
            </a:r>
            <a:endParaRPr lang="cs-CZ" sz="24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3982" y="3223363"/>
            <a:ext cx="9685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sc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ar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f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60319" y="3791426"/>
            <a:ext cx="9621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je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n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93368" y="4359489"/>
            <a:ext cx="684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c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p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45022" y="4927552"/>
            <a:ext cx="8787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sk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r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4965" y="6063679"/>
            <a:ext cx="1075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gl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v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20175" y="5495615"/>
            <a:ext cx="88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hir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5" name="Picture 9" descr="C:\Users\florianovar\AppData\Local\Microsoft\Windows\Temporary Internet Files\Content.IE5\KXBLGCBL\MC900371114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342" y="5017208"/>
            <a:ext cx="1605802" cy="1508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florianovar\AppData\Local\Microsoft\Windows\Temporary Internet Files\Content.IE5\FFK8QRPJ\MC900113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145" y="4460212"/>
            <a:ext cx="936104" cy="191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florianovar\AppData\Local\Microsoft\Windows\Temporary Internet Files\Content.IE5\F1GJZC0T\MC9001133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90" y="3066504"/>
            <a:ext cx="1304692" cy="124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florianovar\AppData\Local\Microsoft\Windows\Temporary Internet Files\Content.IE5\KXBLGCBL\MC9003314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78" y="806606"/>
            <a:ext cx="1405984" cy="1077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C:\Users\florianovar\AppData\Local\Microsoft\Windows\Temporary Internet Files\Content.IE5\Z0R3RTH3\MP90040548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513" y="5202324"/>
            <a:ext cx="1852228" cy="132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florianovar\AppData\Local\Microsoft\Windows\Temporary Internet Files\Content.IE5\QSN66JC7\MC90023293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252" y="3384585"/>
            <a:ext cx="1920351" cy="216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florianovar\AppData\Local\Microsoft\Windows\Temporary Internet Files\Content.IE5\QSN66JC7\MC9003515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508" y="1226207"/>
            <a:ext cx="1029177" cy="85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>
            <a:endCxn id="24" idx="0"/>
          </p:cNvCxnSpPr>
          <p:nvPr/>
        </p:nvCxnSpPr>
        <p:spPr>
          <a:xfrm>
            <a:off x="5218041" y="1345567"/>
            <a:ext cx="1896103" cy="1445896"/>
          </a:xfrm>
          <a:prstGeom prst="straightConnector1">
            <a:avLst/>
          </a:prstGeom>
          <a:ln w="317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6" idx="1"/>
            <a:endCxn id="25" idx="3"/>
          </p:cNvCxnSpPr>
          <p:nvPr/>
        </p:nvCxnSpPr>
        <p:spPr>
          <a:xfrm flipH="1" flipV="1">
            <a:off x="3347685" y="1652148"/>
            <a:ext cx="603016" cy="97859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8" idx="3"/>
          </p:cNvCxnSpPr>
          <p:nvPr/>
        </p:nvCxnSpPr>
        <p:spPr>
          <a:xfrm flipV="1">
            <a:off x="4978547" y="2126180"/>
            <a:ext cx="748611" cy="759953"/>
          </a:xfrm>
          <a:prstGeom prst="straightConnector1">
            <a:avLst/>
          </a:prstGeom>
          <a:ln w="31750"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9" idx="1"/>
            <a:endCxn id="20" idx="2"/>
          </p:cNvCxnSpPr>
          <p:nvPr/>
        </p:nvCxnSpPr>
        <p:spPr>
          <a:xfrm flipH="1" flipV="1">
            <a:off x="1083770" y="1884527"/>
            <a:ext cx="2910212" cy="1569669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0" idx="3"/>
            <a:endCxn id="16" idx="1"/>
          </p:cNvCxnSpPr>
          <p:nvPr/>
        </p:nvCxnSpPr>
        <p:spPr>
          <a:xfrm>
            <a:off x="4922442" y="4022259"/>
            <a:ext cx="2969703" cy="1393731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11" idx="3"/>
          </p:cNvCxnSpPr>
          <p:nvPr/>
        </p:nvCxnSpPr>
        <p:spPr>
          <a:xfrm flipV="1">
            <a:off x="4778171" y="2087237"/>
            <a:ext cx="2663004" cy="2503085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13" idx="3"/>
            <a:endCxn id="22" idx="1"/>
          </p:cNvCxnSpPr>
          <p:nvPr/>
        </p:nvCxnSpPr>
        <p:spPr>
          <a:xfrm flipV="1">
            <a:off x="5030901" y="5863834"/>
            <a:ext cx="603612" cy="43067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 flipV="1">
            <a:off x="1821382" y="3685028"/>
            <a:ext cx="2223640" cy="146745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14" idx="1"/>
            <a:endCxn id="15" idx="3"/>
          </p:cNvCxnSpPr>
          <p:nvPr/>
        </p:nvCxnSpPr>
        <p:spPr>
          <a:xfrm flipH="1">
            <a:off x="2175144" y="5726448"/>
            <a:ext cx="1845031" cy="4482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>
            <a:stCxn id="7" idx="1"/>
            <a:endCxn id="23" idx="0"/>
          </p:cNvCxnSpPr>
          <p:nvPr/>
        </p:nvCxnSpPr>
        <p:spPr>
          <a:xfrm flipH="1">
            <a:off x="3021428" y="2318070"/>
            <a:ext cx="900419" cy="1066515"/>
          </a:xfrm>
          <a:prstGeom prst="straightConnector1">
            <a:avLst/>
          </a:prstGeom>
          <a:ln w="317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908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lorianovar\AppData\Local\Microsoft\Windows\Temporary Internet Files\Content.IE5\FK5KBO0H\MC900233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24" y="404665"/>
            <a:ext cx="176816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850788" y="404664"/>
            <a:ext cx="6249604" cy="1260141"/>
          </a:xfrm>
          <a:prstGeom prst="wedgeRoundRectCallout">
            <a:avLst>
              <a:gd name="adj1" fmla="val -63732"/>
              <a:gd name="adj2" fmla="val 14986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Rozděl text na slova </a:t>
            </a:r>
            <a:endParaRPr lang="cs-CZ" sz="3600" b="1" dirty="0" smtClean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sz="36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a </a:t>
            </a:r>
            <a:r>
              <a:rPr lang="cs-CZ" sz="3600" b="1" dirty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napiš je</a:t>
            </a:r>
            <a:r>
              <a:rPr lang="cs-CZ" sz="36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:</a:t>
            </a:r>
            <a:endParaRPr lang="cs-CZ" sz="36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924944"/>
            <a:ext cx="85473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skirtglovessockstshirtdressjacket</a:t>
            </a:r>
            <a:endParaRPr lang="cs-CZ" sz="3600" dirty="0" smtClean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sz="36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____________________________</a:t>
            </a:r>
          </a:p>
          <a:p>
            <a:pPr algn="ctr"/>
            <a:r>
              <a:rPr lang="cs-CZ" sz="36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shoescapsweaterjacketjeansshirt</a:t>
            </a:r>
            <a:endParaRPr lang="cs-CZ" sz="3600" dirty="0" smtClean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sz="36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____________________________</a:t>
            </a:r>
          </a:p>
          <a:p>
            <a:pPr algn="ctr"/>
            <a:r>
              <a:rPr lang="cs-CZ" sz="36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socksjacketshirtshoesscarfdress</a:t>
            </a:r>
            <a:endParaRPr lang="cs-CZ" sz="3600" dirty="0" smtClean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sz="36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07903003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lorianovar\AppData\Local\Microsoft\Windows\Temporary Internet Files\Content.IE5\FK5KBO0H\MC900233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6"/>
            <a:ext cx="2808312" cy="400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3059832" y="1124743"/>
            <a:ext cx="5883028" cy="2160241"/>
          </a:xfrm>
          <a:prstGeom prst="wedgeRoundRectCallout">
            <a:avLst>
              <a:gd name="adj1" fmla="val -71026"/>
              <a:gd name="adj2" fmla="val 56638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Nakresli Johna a </a:t>
            </a:r>
            <a:r>
              <a:rPr lang="cs-CZ" sz="36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Sue</a:t>
            </a:r>
            <a:r>
              <a:rPr lang="cs-CZ" sz="36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:</a:t>
            </a:r>
            <a:endParaRPr lang="cs-CZ" sz="36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6589383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404664"/>
            <a:ext cx="85473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He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wearing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black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jeans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and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brown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shoes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.</a:t>
            </a:r>
          </a:p>
          <a:p>
            <a:pPr algn="ctr"/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She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wearing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white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T-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shirt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and a pink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scarf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.</a:t>
            </a:r>
          </a:p>
          <a:p>
            <a:pPr algn="ctr"/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He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wearing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orange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shirt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and a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yellow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cap.</a:t>
            </a:r>
          </a:p>
          <a:p>
            <a:pPr algn="ctr"/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She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wearing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pink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shoes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, a violet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skirt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and green </a:t>
            </a:r>
            <a:r>
              <a:rPr lang="cs-CZ" sz="28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socks</a:t>
            </a: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34968" y="3276272"/>
            <a:ext cx="1048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200">
                <a:solidFill>
                  <a:schemeClr val="bg1">
                    <a:lumMod val="10000"/>
                  </a:schemeClr>
                </a:solidFill>
              </a:defRPr>
            </a:lvl1pPr>
          </a:lstStyle>
          <a:p>
            <a:r>
              <a:rPr lang="cs-CZ" dirty="0"/>
              <a:t>John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67737" y="3276272"/>
            <a:ext cx="1048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200">
                <a:solidFill>
                  <a:schemeClr val="bg1">
                    <a:lumMod val="10000"/>
                  </a:schemeClr>
                </a:solidFill>
              </a:defRPr>
            </a:lvl1pPr>
          </a:lstStyle>
          <a:p>
            <a:r>
              <a:rPr lang="cs-CZ" dirty="0" err="1" smtClean="0">
                <a:latin typeface="Comic Sans MS" pitchFamily="66" charset="0"/>
              </a:rPr>
              <a:t>Sue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996312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lorianovar\AppData\Local\Microsoft\Windows\Temporary Internet Files\Content.IE5\FK5KBO0H\MC900233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67975" y="2564904"/>
            <a:ext cx="2941514" cy="400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683568" y="1916832"/>
            <a:ext cx="4608512" cy="2080837"/>
          </a:xfrm>
          <a:prstGeom prst="wedgeRoundRectCallout">
            <a:avLst>
              <a:gd name="adj1" fmla="val 95312"/>
              <a:gd name="adj2" fmla="val 42866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What</a:t>
            </a:r>
            <a:r>
              <a:rPr lang="cs-CZ" sz="36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are </a:t>
            </a:r>
            <a:r>
              <a:rPr lang="cs-CZ" sz="36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you</a:t>
            </a:r>
            <a:r>
              <a:rPr lang="cs-CZ" sz="36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wearing</a:t>
            </a:r>
            <a:r>
              <a:rPr lang="cs-CZ" sz="36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today</a:t>
            </a:r>
            <a:r>
              <a:rPr lang="cs-CZ" sz="36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98513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1003" y="1290766"/>
            <a:ext cx="48965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sz="2800" dirty="0">
                <a:solidFill>
                  <a:srgbClr val="000000"/>
                </a:solidFill>
                <a:latin typeface="Comic Sans MS" pitchFamily="66" charset="0"/>
              </a:rPr>
              <a:t>Zdroje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:</a:t>
            </a:r>
          </a:p>
          <a:p>
            <a:pPr marL="45720" indent="0">
              <a:buNone/>
            </a:pP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Kliparty 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  <a:cs typeface="Times New Roman" pitchFamily="18" charset="0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71391725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">
      <a:dk1>
        <a:srgbClr val="FFCCA6"/>
      </a:dk1>
      <a:lt1>
        <a:srgbClr val="FFE5D2"/>
      </a:lt1>
      <a:dk2>
        <a:srgbClr val="FFE5D2"/>
      </a:dk2>
      <a:lt2>
        <a:srgbClr val="FFB279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Vlastní 2">
      <a:dk1>
        <a:srgbClr val="CAF297"/>
      </a:dk1>
      <a:lt1>
        <a:srgbClr val="EDFADC"/>
      </a:lt1>
      <a:dk2>
        <a:srgbClr val="568C11"/>
      </a:dk2>
      <a:lt2>
        <a:srgbClr val="CAF297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519</TotalTime>
  <Words>438</Words>
  <Application>Microsoft Office PowerPoint</Application>
  <PresentationFormat>Předvádění na obrazovce (4:3)</PresentationFormat>
  <Paragraphs>105</Paragraphs>
  <Slides>24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Aerodynamika</vt:lpstr>
      <vt:lpstr>1_Aerodynamika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Renata Florianová</dc:creator>
  <cp:lastModifiedBy>Renata Florianová</cp:lastModifiedBy>
  <cp:revision>59</cp:revision>
  <dcterms:created xsi:type="dcterms:W3CDTF">2013-01-13T17:41:22Z</dcterms:created>
  <dcterms:modified xsi:type="dcterms:W3CDTF">2013-02-24T11:23:37Z</dcterms:modified>
</cp:coreProperties>
</file>