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5" r:id="rId3"/>
    <p:sldId id="26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VY_12_INOVACE_29_Hudba ke svatbám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Hudba ke svatbám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25E9EF-BD19-4BBB-BA6A-665F55410092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61FFEE4-E148-4BE2-ACB4-38A312A837ED}" type="presOf" srcId="{C73C7642-F245-4585-8F88-243F9FAEF6CA}" destId="{AA41A67C-3D3F-4AE9-9E0F-5D7F7BB2E741}" srcOrd="1" destOrd="0" presId="urn:microsoft.com/office/officeart/2005/8/layout/target3"/>
    <dgm:cxn modelId="{C9852548-8C7D-4DAF-92B6-3C808F7C162C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743FF6C-F6E1-4D13-A981-12F6F0651D71}" type="presOf" srcId="{EBC41103-E2E5-4D48-9B4B-425520D3D098}" destId="{F969C235-9271-4D34-B740-D627A121CAD0}" srcOrd="1" destOrd="0" presId="urn:microsoft.com/office/officeart/2005/8/layout/target3"/>
    <dgm:cxn modelId="{37801FE7-D27E-4879-B444-0C40B8C1865C}" type="presOf" srcId="{445C7998-7549-48B0-BD68-D4F0167F02E5}" destId="{4D19AB04-24FA-40C2-B203-52AE3D15E171}" srcOrd="1" destOrd="0" presId="urn:microsoft.com/office/officeart/2005/8/layout/target3"/>
    <dgm:cxn modelId="{E5D8385E-F907-481D-B13A-423D416553A7}" type="presOf" srcId="{EBC41103-E2E5-4D48-9B4B-425520D3D098}" destId="{50C2F88D-8688-44C2-A854-691F34009D3B}" srcOrd="0" destOrd="0" presId="urn:microsoft.com/office/officeart/2005/8/layout/target3"/>
    <dgm:cxn modelId="{453CE9F4-3F4B-4DD4-AB67-4F3F651C3140}" type="presOf" srcId="{DAEA276B-ECF9-46F6-A7D3-4693B2D32BC4}" destId="{F69A1436-182C-465B-AD7F-FE48E0C090C1}" srcOrd="1" destOrd="0" presId="urn:microsoft.com/office/officeart/2005/8/layout/target3"/>
    <dgm:cxn modelId="{16C1E1D9-25C6-457F-996C-D66AFF257001}" type="presOf" srcId="{39F8B381-5807-488E-AC22-73DD4140ED4A}" destId="{71045F8C-00FA-488E-A7BD-E2E6753D979D}" srcOrd="0" destOrd="0" presId="urn:microsoft.com/office/officeart/2005/8/layout/target3"/>
    <dgm:cxn modelId="{1A400834-5425-4C1A-B16E-54E854651281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B4C6FA0-E720-4E5C-A7AB-98AF21D49B19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1DA7629-5E87-4192-B981-755FE31736A1}" type="presOf" srcId="{FBBFC3EA-9D9D-4F3A-BEA6-9C2C0E46BF20}" destId="{832BF48F-0145-4429-9E02-8FCA946CCE9E}" srcOrd="1" destOrd="0" presId="urn:microsoft.com/office/officeart/2005/8/layout/target3"/>
    <dgm:cxn modelId="{1A279847-DA78-4573-978D-55729F31EED7}" type="presOf" srcId="{DAEA276B-ECF9-46F6-A7D3-4693B2D32BC4}" destId="{CDED6FE3-AD8F-4ACC-B6B8-710EDDD97598}" srcOrd="0" destOrd="0" presId="urn:microsoft.com/office/officeart/2005/8/layout/target3"/>
    <dgm:cxn modelId="{0F9491BB-CC28-4598-A91E-F7278CF3381F}" type="presOf" srcId="{C73C7642-F245-4585-8F88-243F9FAEF6CA}" destId="{97289DF2-90F4-4EC2-A9FC-633B00BAB610}" srcOrd="0" destOrd="0" presId="urn:microsoft.com/office/officeart/2005/8/layout/target3"/>
    <dgm:cxn modelId="{8D14AE2E-37EA-475C-9DAC-B7DBE49848B7}" type="presParOf" srcId="{71045F8C-00FA-488E-A7BD-E2E6753D979D}" destId="{3577EC6B-C980-4F34-8C69-4365E7B8FC8C}" srcOrd="0" destOrd="0" presId="urn:microsoft.com/office/officeart/2005/8/layout/target3"/>
    <dgm:cxn modelId="{224D0D93-CECB-4A87-A011-18D4FCBE5CEA}" type="presParOf" srcId="{71045F8C-00FA-488E-A7BD-E2E6753D979D}" destId="{6940EB87-DC1D-4BC3-9408-9AC2E1FFC039}" srcOrd="1" destOrd="0" presId="urn:microsoft.com/office/officeart/2005/8/layout/target3"/>
    <dgm:cxn modelId="{F875683E-D2F7-442F-984C-F45107438971}" type="presParOf" srcId="{71045F8C-00FA-488E-A7BD-E2E6753D979D}" destId="{BC35EE03-4121-4EF9-923D-7CB6D30D358D}" srcOrd="2" destOrd="0" presId="urn:microsoft.com/office/officeart/2005/8/layout/target3"/>
    <dgm:cxn modelId="{C10CE237-01FA-4D12-9E26-7C5F158C84B5}" type="presParOf" srcId="{71045F8C-00FA-488E-A7BD-E2E6753D979D}" destId="{C95EEA27-3CBF-4645-A92D-9D8AF5C1CBFC}" srcOrd="3" destOrd="0" presId="urn:microsoft.com/office/officeart/2005/8/layout/target3"/>
    <dgm:cxn modelId="{01E7B2B2-49F9-4913-B4F9-8F33F5274234}" type="presParOf" srcId="{71045F8C-00FA-488E-A7BD-E2E6753D979D}" destId="{851BB866-B6AE-4566-893F-4C635BA974FC}" srcOrd="4" destOrd="0" presId="urn:microsoft.com/office/officeart/2005/8/layout/target3"/>
    <dgm:cxn modelId="{8F892B73-CEE0-43C5-8F69-E8AC966B26A4}" type="presParOf" srcId="{71045F8C-00FA-488E-A7BD-E2E6753D979D}" destId="{643EA938-EDE0-4533-ACCC-D2BD6F3A527C}" srcOrd="5" destOrd="0" presId="urn:microsoft.com/office/officeart/2005/8/layout/target3"/>
    <dgm:cxn modelId="{6B6D0AE8-9B31-46B5-AE69-9A56216F9D40}" type="presParOf" srcId="{71045F8C-00FA-488E-A7BD-E2E6753D979D}" destId="{92F31B18-D66D-4CC7-89B9-378928DE877D}" srcOrd="6" destOrd="0" presId="urn:microsoft.com/office/officeart/2005/8/layout/target3"/>
    <dgm:cxn modelId="{A40F1B3B-8F01-438C-BCF2-4D16D30377E0}" type="presParOf" srcId="{71045F8C-00FA-488E-A7BD-E2E6753D979D}" destId="{902074E1-B931-4618-97F1-FADBE82E9C3C}" srcOrd="7" destOrd="0" presId="urn:microsoft.com/office/officeart/2005/8/layout/target3"/>
    <dgm:cxn modelId="{BD217BF9-BA1D-4EEB-8F33-E867EE2E0138}" type="presParOf" srcId="{71045F8C-00FA-488E-A7BD-E2E6753D979D}" destId="{A3817367-F2BC-482F-8832-FA00B51DCCF3}" srcOrd="8" destOrd="0" presId="urn:microsoft.com/office/officeart/2005/8/layout/target3"/>
    <dgm:cxn modelId="{4618B12A-65A9-4196-851C-24219352E68C}" type="presParOf" srcId="{71045F8C-00FA-488E-A7BD-E2E6753D979D}" destId="{626ABFF6-56C8-4386-B662-68EC364EED9D}" srcOrd="9" destOrd="0" presId="urn:microsoft.com/office/officeart/2005/8/layout/target3"/>
    <dgm:cxn modelId="{657B8D21-425A-4DF6-9477-F8021978E15F}" type="presParOf" srcId="{71045F8C-00FA-488E-A7BD-E2E6753D979D}" destId="{6DB11F1C-D028-4800-9625-6611CA9DE6D4}" srcOrd="10" destOrd="0" presId="urn:microsoft.com/office/officeart/2005/8/layout/target3"/>
    <dgm:cxn modelId="{8DC10028-88BC-4129-81BB-557FE2DD4D34}" type="presParOf" srcId="{71045F8C-00FA-488E-A7BD-E2E6753D979D}" destId="{CDED6FE3-AD8F-4ACC-B6B8-710EDDD97598}" srcOrd="11" destOrd="0" presId="urn:microsoft.com/office/officeart/2005/8/layout/target3"/>
    <dgm:cxn modelId="{08461026-43E3-4D5F-AC70-345615866CF1}" type="presParOf" srcId="{71045F8C-00FA-488E-A7BD-E2E6753D979D}" destId="{397AC6D7-84A6-4150-958F-83C92D9ACF38}" srcOrd="12" destOrd="0" presId="urn:microsoft.com/office/officeart/2005/8/layout/target3"/>
    <dgm:cxn modelId="{2B98EF63-4739-4BB9-823B-36BE64ECEB52}" type="presParOf" srcId="{71045F8C-00FA-488E-A7BD-E2E6753D979D}" destId="{D7419528-33A6-416D-9E64-B3F7915C5149}" srcOrd="13" destOrd="0" presId="urn:microsoft.com/office/officeart/2005/8/layout/target3"/>
    <dgm:cxn modelId="{9CB3AE93-B69C-44BE-8F8F-C20BB5BDB957}" type="presParOf" srcId="{71045F8C-00FA-488E-A7BD-E2E6753D979D}" destId="{97289DF2-90F4-4EC2-A9FC-633B00BAB610}" srcOrd="14" destOrd="0" presId="urn:microsoft.com/office/officeart/2005/8/layout/target3"/>
    <dgm:cxn modelId="{37E1F389-96C5-4AF5-B7A4-3250871BB9FC}" type="presParOf" srcId="{71045F8C-00FA-488E-A7BD-E2E6753D979D}" destId="{234EBA9D-95B4-4C20-A84E-6F65F1085DC6}" srcOrd="15" destOrd="0" presId="urn:microsoft.com/office/officeart/2005/8/layout/target3"/>
    <dgm:cxn modelId="{8AA0BDDD-68CA-45AB-8BC7-F6FEB4DEF20A}" type="presParOf" srcId="{71045F8C-00FA-488E-A7BD-E2E6753D979D}" destId="{12255512-213F-41DF-90A6-8B4CD74A2B52}" srcOrd="16" destOrd="0" presId="urn:microsoft.com/office/officeart/2005/8/layout/target3"/>
    <dgm:cxn modelId="{B1B4A2A6-20C8-426C-917D-CFB99448E7AF}" type="presParOf" srcId="{71045F8C-00FA-488E-A7BD-E2E6753D979D}" destId="{50C2F88D-8688-44C2-A854-691F34009D3B}" srcOrd="17" destOrd="0" presId="urn:microsoft.com/office/officeart/2005/8/layout/target3"/>
    <dgm:cxn modelId="{EE8799D6-3C06-4EFB-BBE7-97061D34807C}" type="presParOf" srcId="{71045F8C-00FA-488E-A7BD-E2E6753D979D}" destId="{4D19AB04-24FA-40C2-B203-52AE3D15E171}" srcOrd="18" destOrd="0" presId="urn:microsoft.com/office/officeart/2005/8/layout/target3"/>
    <dgm:cxn modelId="{572E8728-303C-4383-B20B-C92CCFFA08EC}" type="presParOf" srcId="{71045F8C-00FA-488E-A7BD-E2E6753D979D}" destId="{832BF48F-0145-4429-9E02-8FCA946CCE9E}" srcOrd="19" destOrd="0" presId="urn:microsoft.com/office/officeart/2005/8/layout/target3"/>
    <dgm:cxn modelId="{94F377B9-DFB3-44F8-AAEF-A071D9DA2301}" type="presParOf" srcId="{71045F8C-00FA-488E-A7BD-E2E6753D979D}" destId="{E7297F21-D4FD-4A41-AE58-814D01A6B5E7}" srcOrd="20" destOrd="0" presId="urn:microsoft.com/office/officeart/2005/8/layout/target3"/>
    <dgm:cxn modelId="{0ACC1DF1-E07F-4EF6-A8CD-03E80FD20109}" type="presParOf" srcId="{71045F8C-00FA-488E-A7BD-E2E6753D979D}" destId="{F69A1436-182C-465B-AD7F-FE48E0C090C1}" srcOrd="21" destOrd="0" presId="urn:microsoft.com/office/officeart/2005/8/layout/target3"/>
    <dgm:cxn modelId="{FA81B9E0-1D28-4F38-A409-9854F8A20014}" type="presParOf" srcId="{71045F8C-00FA-488E-A7BD-E2E6753D979D}" destId="{AA41A67C-3D3F-4AE9-9E0F-5D7F7BB2E741}" srcOrd="22" destOrd="0" presId="urn:microsoft.com/office/officeart/2005/8/layout/target3"/>
    <dgm:cxn modelId="{E1D9086A-E670-4677-BD08-33B430F5C9B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VY_12_INOVACE_29_Hudba ke svatbám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Hudba ke svatbám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654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83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3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22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0103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694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4263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404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140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2407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6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0B9283-97B6-46F8-BC57-BD5489233E14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714B7-CBF4-4D26-8326-BAA552CF2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443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67356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9781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4753732"/>
              </p:ext>
            </p:extLst>
          </p:nvPr>
        </p:nvGraphicFramePr>
        <p:xfrm>
          <a:off x="1115616" y="1844824"/>
          <a:ext cx="6768752" cy="4154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384376"/>
                <a:gridCol w="3384376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</a:t>
                      </a:r>
                      <a:r>
                        <a:rPr lang="cs-CZ" dirty="0" smtClean="0"/>
                        <a:t>tabuli</a:t>
                      </a:r>
                      <a:endParaRPr lang="cs-CZ" dirty="0"/>
                    </a:p>
                  </a:txBody>
                  <a:tcPr/>
                </a:tc>
              </a:tr>
              <a:tr h="525522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</a:t>
                      </a:r>
                      <a:r>
                        <a:rPr lang="cs-CZ" baseline="0" dirty="0" smtClean="0"/>
                        <a:t>tabuli</a:t>
                      </a:r>
                      <a:endParaRPr lang="cs-CZ" dirty="0"/>
                    </a:p>
                  </a:txBody>
                  <a:tcPr/>
                </a:tc>
              </a:tr>
              <a:tr h="1325602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budou potřebovat psací potřeby, učitel si musí předem připravit anketní lístky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680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Slavnostní hudba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ke svatbám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34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Svatba – důležitý okamžik v životě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Hudba, která svatební obřad doprovází, by měla mít slavnostní ráz</a:t>
            </a:r>
          </a:p>
          <a:p>
            <a:r>
              <a:rPr lang="cs-CZ" sz="3600" dirty="0" smtClean="0"/>
              <a:t>V současnosti si může každý pár vybrat hudbu podle vlastního vkusu</a:t>
            </a:r>
            <a:endParaRPr lang="cs-CZ" sz="3600" dirty="0"/>
          </a:p>
          <a:p>
            <a:r>
              <a:rPr lang="cs-CZ" sz="3600" dirty="0" smtClean="0"/>
              <a:t>Formou ankety se pokusíme vybrat slavnostní skladbu, která by nejlépe vyhovovala všem ve vaší třídě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564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377646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Hlasování</a:t>
            </a:r>
            <a:r>
              <a:rPr lang="cs-CZ" dirty="0" smtClean="0"/>
              <a:t> – poslouchejte,</a:t>
            </a:r>
            <a:br>
              <a:rPr lang="cs-CZ" dirty="0" smtClean="0"/>
            </a:br>
            <a:r>
              <a:rPr lang="cs-CZ" dirty="0" smtClean="0"/>
              <a:t>                               vybírejte,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číslo PRO TEBE NEJKRÁSNĚJŠÍ skladby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napiš na lístek.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90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pc="30" dirty="0">
                <a:solidFill>
                  <a:srgbClr val="CBD8DD"/>
                </a:solidFill>
                <a:ea typeface="+mn-ea"/>
                <a:cs typeface="Tahoma" pitchFamily="34" charset="0"/>
              </a:rPr>
              <a:t>NĚCO Z „</a:t>
            </a:r>
            <a:r>
              <a:rPr lang="cs-CZ" sz="3600" spc="30" dirty="0" smtClean="0">
                <a:solidFill>
                  <a:srgbClr val="CBD8DD"/>
                </a:solidFill>
                <a:ea typeface="+mn-ea"/>
                <a:cs typeface="Tahoma" pitchFamily="34" charset="0"/>
              </a:rPr>
              <a:t>KLASIKY“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3707904" y="26431"/>
            <a:ext cx="5279290" cy="652534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1.</a:t>
            </a:r>
          </a:p>
          <a:p>
            <a:pPr marL="0" indent="0">
              <a:buNone/>
            </a:pPr>
            <a:r>
              <a:rPr lang="cs-CZ" sz="2400" dirty="0" smtClean="0"/>
              <a:t>FELIX MENDELSSOHN-BARTHOLDY:</a:t>
            </a:r>
          </a:p>
          <a:p>
            <a:pPr marL="0" indent="0">
              <a:buNone/>
            </a:pPr>
            <a:r>
              <a:rPr lang="cs-CZ" sz="2400" dirty="0" smtClean="0"/>
              <a:t>Svatební pochod (z hudby k Shakespearově hře Sen noci svatojánské)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2.</a:t>
            </a:r>
          </a:p>
          <a:p>
            <a:pPr marL="0" indent="0">
              <a:buNone/>
            </a:pPr>
            <a:r>
              <a:rPr lang="cs-CZ" sz="2400" dirty="0" smtClean="0"/>
              <a:t>RICHARD WAGNER:</a:t>
            </a:r>
          </a:p>
          <a:p>
            <a:pPr marL="0" indent="0">
              <a:buNone/>
            </a:pPr>
            <a:r>
              <a:rPr lang="cs-CZ" sz="2400" dirty="0" smtClean="0"/>
              <a:t>Svatební pochod z opery </a:t>
            </a:r>
            <a:r>
              <a:rPr lang="cs-CZ" sz="2400" dirty="0" err="1" smtClean="0"/>
              <a:t>Lohengrin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3.</a:t>
            </a:r>
          </a:p>
          <a:p>
            <a:pPr marL="0" indent="0">
              <a:buNone/>
            </a:pPr>
            <a:r>
              <a:rPr lang="cs-CZ" sz="2400" dirty="0" smtClean="0"/>
              <a:t>BEDŘICH SMETANA:</a:t>
            </a:r>
          </a:p>
          <a:p>
            <a:pPr marL="0" indent="0">
              <a:buNone/>
            </a:pPr>
            <a:r>
              <a:rPr lang="cs-CZ" sz="2400" dirty="0" smtClean="0"/>
              <a:t>Opera Prodaná nevěsta – duet „Věrné milování“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4.</a:t>
            </a:r>
          </a:p>
          <a:p>
            <a:pPr marL="0" indent="0">
              <a:buNone/>
            </a:pPr>
            <a:r>
              <a:rPr lang="cs-CZ" sz="2400" dirty="0" smtClean="0"/>
              <a:t>PETR ILJIČ ČAJKOVSKIJ: </a:t>
            </a:r>
          </a:p>
          <a:p>
            <a:pPr marL="0" indent="0">
              <a:buNone/>
            </a:pPr>
            <a:r>
              <a:rPr lang="cs-CZ" sz="2400" dirty="0" smtClean="0"/>
              <a:t>Koncert pro klavír a orchestr č. 1 b-moll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5. 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JOSEF SUK: Píseň lásky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  <p:pic>
        <p:nvPicPr>
          <p:cNvPr id="5" name="Picture 2" descr="C:\Users\dufkova.dana\AppData\Local\Microsoft\Windows\Temporary Internet Files\Content.IE5\AM1I8PN9\MP9004095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628800"/>
            <a:ext cx="2736304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98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DALŠÍ „KLASIKA“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6.</a:t>
            </a:r>
          </a:p>
          <a:p>
            <a:pPr marL="0" indent="0">
              <a:buNone/>
            </a:pPr>
            <a:r>
              <a:rPr lang="cs-CZ" sz="2400" dirty="0" smtClean="0"/>
              <a:t>J. S. BACH</a:t>
            </a:r>
            <a:r>
              <a:rPr lang="cs-CZ" sz="2400" smtClean="0"/>
              <a:t>: Toccata </a:t>
            </a:r>
            <a:r>
              <a:rPr lang="cs-CZ" sz="2400" dirty="0" smtClean="0"/>
              <a:t>a fuga d-moll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7.</a:t>
            </a:r>
          </a:p>
          <a:p>
            <a:pPr marL="0" indent="0">
              <a:buNone/>
            </a:pPr>
            <a:r>
              <a:rPr lang="cs-CZ" sz="2400" dirty="0" smtClean="0"/>
              <a:t>ANTONÍN DVOŘÁK: Rusalka – polonéza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8.</a:t>
            </a:r>
          </a:p>
          <a:p>
            <a:pPr marL="0" indent="0">
              <a:buNone/>
            </a:pPr>
            <a:r>
              <a:rPr lang="cs-CZ" sz="2400" dirty="0" smtClean="0"/>
              <a:t>ANTONIO VIVALDI: Čtvero ročních dob (Jaro)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9.</a:t>
            </a:r>
          </a:p>
          <a:p>
            <a:pPr marL="0" indent="0">
              <a:buNone/>
            </a:pPr>
            <a:r>
              <a:rPr lang="cs-CZ" sz="2400" dirty="0" smtClean="0"/>
              <a:t>J. S. BACH: Ave Maria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10.</a:t>
            </a:r>
          </a:p>
          <a:p>
            <a:pPr marL="0" indent="0">
              <a:buNone/>
            </a:pPr>
            <a:r>
              <a:rPr lang="cs-CZ" sz="2400" dirty="0" smtClean="0"/>
              <a:t>GIUSEPPE VERDI: Aida (Grand </a:t>
            </a:r>
            <a:r>
              <a:rPr lang="cs-CZ" sz="2400" dirty="0" err="1" smtClean="0"/>
              <a:t>march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dufkova.dana\AppData\Local\Microsoft\Windows\Temporary Internet Files\Content.IE5\K0O7W0UI\MP900384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6873"/>
            <a:ext cx="2808312" cy="298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81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„</a:t>
            </a:r>
            <a:r>
              <a:rPr lang="cs-CZ" sz="4200" dirty="0" smtClean="0"/>
              <a:t>romantika“</a:t>
            </a:r>
            <a:endParaRPr lang="cs-CZ" sz="4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3851920" y="332656"/>
            <a:ext cx="5063266" cy="59035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11.</a:t>
            </a:r>
          </a:p>
          <a:p>
            <a:pPr marL="0" indent="0">
              <a:buNone/>
            </a:pPr>
            <a:r>
              <a:rPr lang="cs-CZ" sz="2600" b="1" dirty="0" err="1" smtClean="0"/>
              <a:t>Nazareth</a:t>
            </a:r>
            <a:r>
              <a:rPr lang="cs-CZ" sz="2600" dirty="0" smtClean="0"/>
              <a:t> -  Love </a:t>
            </a:r>
            <a:r>
              <a:rPr lang="cs-CZ" sz="2600" dirty="0" err="1" smtClean="0"/>
              <a:t>Hurts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12.</a:t>
            </a:r>
          </a:p>
          <a:p>
            <a:pPr marL="0" indent="0">
              <a:buNone/>
            </a:pPr>
            <a:r>
              <a:rPr lang="cs-CZ" sz="2600" b="1" dirty="0" smtClean="0"/>
              <a:t>Titanic</a:t>
            </a:r>
            <a:r>
              <a:rPr lang="cs-CZ" sz="2600" dirty="0" smtClean="0"/>
              <a:t> – </a:t>
            </a:r>
            <a:r>
              <a:rPr lang="cs-CZ" sz="2600" dirty="0" err="1" smtClean="0"/>
              <a:t>Theme</a:t>
            </a:r>
            <a:r>
              <a:rPr lang="cs-CZ" sz="2600" dirty="0" smtClean="0"/>
              <a:t> song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13.</a:t>
            </a:r>
          </a:p>
          <a:p>
            <a:pPr marL="0" indent="0">
              <a:buNone/>
            </a:pPr>
            <a:r>
              <a:rPr lang="cs-CZ" sz="2600" b="1" dirty="0" smtClean="0"/>
              <a:t>Elvis </a:t>
            </a:r>
            <a:r>
              <a:rPr lang="cs-CZ" sz="2600" b="1" dirty="0" err="1" smtClean="0"/>
              <a:t>Presley</a:t>
            </a:r>
            <a:r>
              <a:rPr lang="cs-CZ" sz="2600" b="1" dirty="0" smtClean="0"/>
              <a:t> </a:t>
            </a:r>
            <a:r>
              <a:rPr lang="cs-CZ" sz="2600" dirty="0" smtClean="0"/>
              <a:t>-  </a:t>
            </a:r>
            <a:r>
              <a:rPr lang="cs-CZ" sz="2600" dirty="0" err="1" smtClean="0"/>
              <a:t>Only</a:t>
            </a:r>
            <a:r>
              <a:rPr lang="cs-CZ" sz="2600" dirty="0" smtClean="0"/>
              <a:t> </a:t>
            </a:r>
            <a:r>
              <a:rPr lang="cs-CZ" sz="2600" dirty="0" err="1" smtClean="0"/>
              <a:t>you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14.</a:t>
            </a:r>
            <a:r>
              <a:rPr lang="cs-CZ" sz="2600" dirty="0" smtClean="0"/>
              <a:t>              -   Love </a:t>
            </a:r>
            <a:r>
              <a:rPr lang="cs-CZ" sz="2600" dirty="0" err="1"/>
              <a:t>M</a:t>
            </a:r>
            <a:r>
              <a:rPr lang="cs-CZ" sz="2600" dirty="0" err="1" smtClean="0"/>
              <a:t>e</a:t>
            </a:r>
            <a:r>
              <a:rPr lang="cs-CZ" sz="2600" dirty="0" smtClean="0"/>
              <a:t> Tender 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15.</a:t>
            </a:r>
          </a:p>
          <a:p>
            <a:pPr marL="0" indent="0">
              <a:buNone/>
            </a:pPr>
            <a:r>
              <a:rPr lang="cs-CZ" sz="2600" b="1" dirty="0" smtClean="0"/>
              <a:t>Beatles</a:t>
            </a:r>
            <a:r>
              <a:rPr lang="cs-CZ" sz="2600" dirty="0" smtClean="0"/>
              <a:t> – Let </a:t>
            </a:r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Be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16.</a:t>
            </a:r>
          </a:p>
          <a:p>
            <a:pPr marL="0" indent="0">
              <a:buNone/>
            </a:pPr>
            <a:r>
              <a:rPr lang="en-US" sz="2600" b="1" dirty="0"/>
              <a:t>Phil Collins </a:t>
            </a:r>
            <a:r>
              <a:rPr lang="en-US" sz="2600" dirty="0"/>
              <a:t>- A Groovy Kind Of </a:t>
            </a:r>
            <a:r>
              <a:rPr lang="en-US" sz="2600" dirty="0" smtClean="0"/>
              <a:t>Love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17.</a:t>
            </a:r>
          </a:p>
          <a:p>
            <a:pPr marL="0" indent="0">
              <a:buNone/>
            </a:pPr>
            <a:r>
              <a:rPr lang="cs-CZ" sz="2600" b="1" dirty="0" err="1"/>
              <a:t>Enya</a:t>
            </a:r>
            <a:r>
              <a:rPr lang="cs-CZ" sz="2600" dirty="0"/>
              <a:t> - </a:t>
            </a:r>
            <a:r>
              <a:rPr lang="cs-CZ" sz="2600" dirty="0" err="1"/>
              <a:t>Watermark</a:t>
            </a:r>
            <a:endParaRPr lang="cs-CZ" sz="2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 (x86)\Microsoft Office\MEDIA\CAGCAT10\j022190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28045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88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„Rockové        </a:t>
            </a:r>
            <a:br>
              <a:rPr lang="cs-CZ" sz="4000" dirty="0" smtClean="0"/>
            </a:br>
            <a:r>
              <a:rPr lang="cs-CZ" sz="4000" dirty="0"/>
              <a:t> </a:t>
            </a:r>
            <a:r>
              <a:rPr lang="cs-CZ" sz="4000" dirty="0" smtClean="0"/>
              <a:t>   balady“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18.</a:t>
            </a:r>
          </a:p>
          <a:p>
            <a:pPr marL="0" indent="0">
              <a:buNone/>
            </a:pPr>
            <a:r>
              <a:rPr lang="cs-CZ" sz="3600" b="1" dirty="0" err="1" smtClean="0"/>
              <a:t>Metallica</a:t>
            </a:r>
            <a:r>
              <a:rPr lang="cs-CZ" sz="3600" dirty="0" smtClean="0"/>
              <a:t> </a:t>
            </a:r>
            <a:r>
              <a:rPr lang="cs-CZ" sz="3600" dirty="0"/>
              <a:t>- </a:t>
            </a:r>
            <a:r>
              <a:rPr lang="cs-CZ" sz="3600" dirty="0" err="1"/>
              <a:t>Nothing</a:t>
            </a:r>
            <a:r>
              <a:rPr lang="cs-CZ" sz="3600" dirty="0"/>
              <a:t> Else </a:t>
            </a:r>
            <a:r>
              <a:rPr lang="cs-CZ" sz="3600" dirty="0" err="1" smtClean="0"/>
              <a:t>Matters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19.</a:t>
            </a:r>
          </a:p>
          <a:p>
            <a:pPr marL="0" indent="0">
              <a:buNone/>
            </a:pPr>
            <a:r>
              <a:rPr lang="cs-CZ" sz="3600" b="1" dirty="0" err="1"/>
              <a:t>Scorpions</a:t>
            </a:r>
            <a:r>
              <a:rPr lang="cs-CZ" sz="3600" dirty="0"/>
              <a:t> - </a:t>
            </a:r>
            <a:r>
              <a:rPr lang="cs-CZ" sz="3600" dirty="0" err="1"/>
              <a:t>Still</a:t>
            </a:r>
            <a:r>
              <a:rPr lang="cs-CZ" sz="3600" dirty="0"/>
              <a:t> </a:t>
            </a:r>
            <a:r>
              <a:rPr lang="cs-CZ" sz="3600" dirty="0" err="1"/>
              <a:t>Loving</a:t>
            </a:r>
            <a:r>
              <a:rPr lang="cs-CZ" sz="3600" dirty="0"/>
              <a:t> </a:t>
            </a:r>
            <a:r>
              <a:rPr lang="cs-CZ" sz="3600" dirty="0" err="1" smtClean="0"/>
              <a:t>You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20.</a:t>
            </a:r>
          </a:p>
          <a:p>
            <a:pPr marL="0" indent="0">
              <a:buNone/>
            </a:pPr>
            <a:r>
              <a:rPr lang="cs-CZ" sz="3600" b="1" dirty="0" err="1" smtClean="0"/>
              <a:t>Eagles</a:t>
            </a:r>
            <a:r>
              <a:rPr lang="cs-CZ" sz="3600" dirty="0" smtClean="0"/>
              <a:t> – Hotel </a:t>
            </a:r>
            <a:r>
              <a:rPr lang="cs-CZ" sz="3600" dirty="0" err="1" smtClean="0"/>
              <a:t>California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21.</a:t>
            </a:r>
          </a:p>
          <a:p>
            <a:pPr marL="0" indent="0">
              <a:buNone/>
            </a:pPr>
            <a:r>
              <a:rPr lang="en-US" sz="3600" b="1" dirty="0" smtClean="0"/>
              <a:t>Led </a:t>
            </a:r>
            <a:r>
              <a:rPr lang="en-US" sz="3600" b="1" dirty="0"/>
              <a:t>Zeppelin </a:t>
            </a:r>
            <a:r>
              <a:rPr lang="en-US" sz="3600" dirty="0"/>
              <a:t>- Stairway To </a:t>
            </a:r>
            <a:r>
              <a:rPr lang="en-US" sz="3600" dirty="0" smtClean="0"/>
              <a:t>Heaven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dufkova.dana\AppData\Local\Microsoft\Windows\Temporary Internet Files\Content.IE5\K0O7W0UI\MC900424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2016224" cy="388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928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České skladby (a dvě slovenské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3707904" y="548680"/>
            <a:ext cx="5207282" cy="570280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22.</a:t>
            </a:r>
          </a:p>
          <a:p>
            <a:pPr marL="0" indent="0">
              <a:buNone/>
            </a:pPr>
            <a:r>
              <a:rPr lang="cs-CZ" sz="2400" b="1" dirty="0" smtClean="0"/>
              <a:t>Už nejsem volná </a:t>
            </a:r>
            <a:r>
              <a:rPr lang="cs-CZ" sz="2400" dirty="0" smtClean="0"/>
              <a:t>(zpívá Petra Janů)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23.</a:t>
            </a:r>
          </a:p>
          <a:p>
            <a:pPr marL="0" indent="0">
              <a:buNone/>
            </a:pPr>
            <a:r>
              <a:rPr lang="cs-CZ" sz="2400" b="1" dirty="0" smtClean="0"/>
              <a:t>Voda, </a:t>
            </a:r>
            <a:r>
              <a:rPr lang="cs-CZ" sz="2400" b="1" dirty="0" err="1" smtClean="0"/>
              <a:t>čo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ma</a:t>
            </a:r>
            <a:r>
              <a:rPr lang="cs-CZ" sz="2400" b="1" dirty="0" smtClean="0"/>
              <a:t> drží nad vodou </a:t>
            </a:r>
            <a:r>
              <a:rPr lang="cs-CZ" sz="2400" dirty="0" smtClean="0"/>
              <a:t>(Jožo Ráž)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24.</a:t>
            </a:r>
          </a:p>
          <a:p>
            <a:pPr marL="0" indent="0">
              <a:buNone/>
            </a:pPr>
            <a:r>
              <a:rPr lang="cs-CZ" sz="2400" dirty="0" smtClean="0"/>
              <a:t>PETR HAPKA: </a:t>
            </a:r>
            <a:r>
              <a:rPr lang="cs-CZ" sz="2400" b="1" dirty="0" smtClean="0"/>
              <a:t>Panna a netvor </a:t>
            </a:r>
            <a:r>
              <a:rPr lang="cs-CZ" sz="2400" dirty="0" smtClean="0"/>
              <a:t>(pohádka)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25.</a:t>
            </a:r>
          </a:p>
          <a:p>
            <a:pPr marL="0" indent="0">
              <a:buNone/>
            </a:pPr>
            <a:r>
              <a:rPr lang="cs-CZ" sz="2400" dirty="0" smtClean="0"/>
              <a:t>PETR SVOBODA: </a:t>
            </a:r>
            <a:r>
              <a:rPr lang="cs-CZ" sz="2400" b="1" dirty="0" smtClean="0"/>
              <a:t>Ještě že tě lásko mám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26.</a:t>
            </a:r>
          </a:p>
          <a:p>
            <a:pPr marL="0" indent="0">
              <a:buNone/>
            </a:pPr>
            <a:r>
              <a:rPr lang="cs-CZ" sz="2400" dirty="0" smtClean="0"/>
              <a:t>PETR SVOBODA: </a:t>
            </a:r>
            <a:r>
              <a:rPr lang="cs-CZ" sz="2400" b="1" dirty="0" smtClean="0"/>
              <a:t>Tři oříšky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28.</a:t>
            </a:r>
          </a:p>
          <a:p>
            <a:pPr marL="0" indent="0">
              <a:buNone/>
            </a:pPr>
            <a:r>
              <a:rPr lang="cs-CZ" sz="2400" b="1" dirty="0" err="1" smtClean="0"/>
              <a:t>Atlantída</a:t>
            </a:r>
            <a:r>
              <a:rPr lang="cs-CZ" sz="2400" dirty="0" smtClean="0"/>
              <a:t> (Miroslav </a:t>
            </a:r>
            <a:r>
              <a:rPr lang="cs-CZ" sz="2400" dirty="0" err="1" smtClean="0"/>
              <a:t>Žbirka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29.</a:t>
            </a:r>
          </a:p>
          <a:p>
            <a:pPr marL="0" indent="0">
              <a:buNone/>
            </a:pPr>
            <a:r>
              <a:rPr lang="cs-CZ" sz="2400" b="1" dirty="0" smtClean="0"/>
              <a:t>Stín katedrál </a:t>
            </a:r>
            <a:r>
              <a:rPr lang="cs-CZ" sz="2400" dirty="0" smtClean="0"/>
              <a:t>(V. Neckář, P. Muk)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30.</a:t>
            </a:r>
          </a:p>
          <a:p>
            <a:pPr marL="0" indent="0">
              <a:buNone/>
            </a:pPr>
            <a:r>
              <a:rPr lang="cs-CZ" sz="2400" b="1" dirty="0" smtClean="0"/>
              <a:t>Země vzdálená </a:t>
            </a:r>
            <a:r>
              <a:rPr lang="cs-CZ" sz="2400" dirty="0" smtClean="0"/>
              <a:t>(BSP – Baláž, Střihavka, Pavlíček)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dufkova.dana\AppData\Local\Microsoft\Windows\Temporary Internet Files\Content.IE5\DE4CGPLA\MC9004046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2911831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12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Vyhodnocení ankety: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2060848"/>
            <a:ext cx="8595360" cy="4175360"/>
          </a:xfrm>
        </p:spPr>
        <p:txBody>
          <a:bodyPr>
            <a:normAutofit/>
          </a:bodyPr>
          <a:lstStyle/>
          <a:p>
            <a:pPr lvl="4"/>
            <a:r>
              <a:rPr lang="cs-CZ" sz="3600" dirty="0" smtClean="0"/>
              <a:t>1. místo: ____________________</a:t>
            </a:r>
          </a:p>
          <a:p>
            <a:pPr lvl="4"/>
            <a:r>
              <a:rPr lang="cs-CZ" sz="3600" dirty="0" smtClean="0"/>
              <a:t>2. místo: ____________________</a:t>
            </a:r>
          </a:p>
          <a:p>
            <a:pPr lvl="4"/>
            <a:r>
              <a:rPr lang="cs-CZ" sz="3600" dirty="0" smtClean="0"/>
              <a:t>3. místo: ____________________</a:t>
            </a:r>
          </a:p>
          <a:p>
            <a:pPr lvl="4"/>
            <a:r>
              <a:rPr lang="cs-CZ" sz="3600" dirty="0" smtClean="0"/>
              <a:t>4. místo: ____________________</a:t>
            </a:r>
          </a:p>
          <a:p>
            <a:pPr lvl="4"/>
            <a:r>
              <a:rPr lang="cs-CZ" sz="3600" dirty="0" smtClean="0"/>
              <a:t>5. místo: ____________________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85682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1340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157</TotalTime>
  <Words>475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Soho</vt:lpstr>
      <vt:lpstr>Motiv systému Office</vt:lpstr>
      <vt:lpstr>Prezentace aplikace PowerPoint</vt:lpstr>
      <vt:lpstr>Anotace</vt:lpstr>
      <vt:lpstr>Hudba ke svatbám</vt:lpstr>
      <vt:lpstr>Svatba – důležitý okamžik v životě</vt:lpstr>
      <vt:lpstr>Hlasování – poslouchejte,                                vybírejte,           číslo PRO TEBE NEJKRÁSNĚJŠÍ skladby                                            napiš na lístek.</vt:lpstr>
      <vt:lpstr>NĚCO Z „KLASIKY“</vt:lpstr>
      <vt:lpstr>DALŠÍ „KLASIKA“</vt:lpstr>
      <vt:lpstr>„romantika“</vt:lpstr>
      <vt:lpstr>„Rockové             balady“</vt:lpstr>
      <vt:lpstr>České skladby (a dvě slovenské)</vt:lpstr>
      <vt:lpstr>Vyhodnocení ankety: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ke svatbám</dc:title>
  <dc:creator>Dufková Dana</dc:creator>
  <cp:lastModifiedBy>Dufková Dana</cp:lastModifiedBy>
  <cp:revision>14</cp:revision>
  <dcterms:created xsi:type="dcterms:W3CDTF">2012-09-09T20:33:06Z</dcterms:created>
  <dcterms:modified xsi:type="dcterms:W3CDTF">2012-09-11T18:31:02Z</dcterms:modified>
</cp:coreProperties>
</file>