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1" r:id="rId2"/>
    <p:sldId id="282" r:id="rId3"/>
    <p:sldId id="273" r:id="rId4"/>
    <p:sldId id="283" r:id="rId5"/>
    <p:sldId id="286" r:id="rId6"/>
    <p:sldId id="285" r:id="rId7"/>
    <p:sldId id="287" r:id="rId8"/>
    <p:sldId id="289" r:id="rId9"/>
    <p:sldId id="284" r:id="rId10"/>
    <p:sldId id="288" r:id="rId11"/>
    <p:sldId id="294" r:id="rId12"/>
    <p:sldId id="295" r:id="rId13"/>
    <p:sldId id="296" r:id="rId14"/>
    <p:sldId id="297" r:id="rId15"/>
    <p:sldId id="307" r:id="rId16"/>
    <p:sldId id="316" r:id="rId17"/>
    <p:sldId id="317" r:id="rId18"/>
    <p:sldId id="313" r:id="rId19"/>
    <p:sldId id="309" r:id="rId20"/>
    <p:sldId id="308" r:id="rId21"/>
    <p:sldId id="311" r:id="rId22"/>
    <p:sldId id="310" r:id="rId23"/>
    <p:sldId id="312" r:id="rId24"/>
    <p:sldId id="314" r:id="rId25"/>
    <p:sldId id="30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03" autoAdjust="0"/>
    <p:restoredTop sz="94660"/>
  </p:normalViewPr>
  <p:slideViewPr>
    <p:cSldViewPr>
      <p:cViewPr>
        <p:scale>
          <a:sx n="70" d="100"/>
          <a:sy n="70" d="100"/>
        </p:scale>
        <p:origin x="-67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1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6816D-170C-43A8-B81B-79934891EAE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FB1A0-A4CE-42C5-B709-49075B405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050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59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15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06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11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24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41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4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27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269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0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95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51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0.wmf"/><Relationship Id="rId7" Type="http://schemas.openxmlformats.org/officeDocument/2006/relationships/image" Target="../media/image18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2.wmf"/><Relationship Id="rId4" Type="http://schemas.openxmlformats.org/officeDocument/2006/relationships/image" Target="../media/image4.wmf"/><Relationship Id="rId9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0.wmf"/><Relationship Id="rId7" Type="http://schemas.openxmlformats.org/officeDocument/2006/relationships/image" Target="../media/image18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2.wmf"/><Relationship Id="rId4" Type="http://schemas.openxmlformats.org/officeDocument/2006/relationships/image" Target="../media/image4.wmf"/><Relationship Id="rId9" Type="http://schemas.openxmlformats.org/officeDocument/2006/relationships/image" Target="../media/image20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4.wmf"/><Relationship Id="rId7" Type="http://schemas.openxmlformats.org/officeDocument/2006/relationships/image" Target="../media/image1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3.wmf"/><Relationship Id="rId5" Type="http://schemas.openxmlformats.org/officeDocument/2006/relationships/image" Target="../media/image17.wmf"/><Relationship Id="rId10" Type="http://schemas.openxmlformats.org/officeDocument/2006/relationships/image" Target="../media/image6.wmf"/><Relationship Id="rId4" Type="http://schemas.openxmlformats.org/officeDocument/2006/relationships/image" Target="../media/image12.wmf"/><Relationship Id="rId9" Type="http://schemas.openxmlformats.org/officeDocument/2006/relationships/image" Target="../media/image13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4.wmf"/><Relationship Id="rId7" Type="http://schemas.openxmlformats.org/officeDocument/2006/relationships/image" Target="../media/image1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3.wmf"/><Relationship Id="rId5" Type="http://schemas.openxmlformats.org/officeDocument/2006/relationships/image" Target="../media/image17.wmf"/><Relationship Id="rId10" Type="http://schemas.openxmlformats.org/officeDocument/2006/relationships/image" Target="../media/image6.wmf"/><Relationship Id="rId4" Type="http://schemas.openxmlformats.org/officeDocument/2006/relationships/image" Target="../media/image12.wmf"/><Relationship Id="rId9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10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0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22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720316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VY_32_INOVACE_XVI_3_18_Pets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18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34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354061"/>
              </p:ext>
            </p:extLst>
          </p:nvPr>
        </p:nvGraphicFramePr>
        <p:xfrm>
          <a:off x="395536" y="476672"/>
          <a:ext cx="8352926" cy="6040062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53121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domácí zvířata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21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domácí zvířata</a:t>
                      </a:r>
                      <a:endParaRPr lang="en-US" sz="16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Cat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snake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dog,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hamster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fish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tortoise,budgie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parrot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rabbit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mouse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0967">
                <a:tc gridSpan="2">
                  <a:txBody>
                    <a:bodyPr/>
                    <a:lstStyle/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domácí zvířata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dotykem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(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chybné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mračoun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“).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opakování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daného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tématu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mohou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své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zapsat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pracovního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sešitu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následně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zkontrolovat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Cat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snake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dog,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hamster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fish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tortoise,budgie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parrot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rabbit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mouse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4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5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doplňují do slov chybějící písmena a na dalším snímku se objeví správné řešení.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6-17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spojí barevně názvy zvířat s obrázkem. Opakují barvy.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</a:t>
                      </a: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procvičují čtení vět a smysluplně odpovídají na otázku. Nejdříve mohou zvíře hádat a potom mohou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 vybírat správnou odpověď z nabídky obrázků. Žáci procvičují časování sloves: to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can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like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Správné řešení se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objeví po kliknutí na odpověď.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24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doplní věty o sobě, co umí a co mají rádi.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14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4113" y="3198800"/>
            <a:ext cx="32864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PETS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8" name="Picture 10" descr="C:\Users\florianovar\AppData\Local\Microsoft\Windows\Temporary Internet Files\Content.IE5\FFK8QRPJ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97545"/>
            <a:ext cx="2315579" cy="326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899" y="451715"/>
            <a:ext cx="3131840" cy="254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425" y="5229200"/>
            <a:ext cx="1400187" cy="133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florianovar\AppData\Local\Microsoft\Windows\Temporary Internet Files\Content.IE5\Z0R3RTH3\MC90042451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05" y="451715"/>
            <a:ext cx="2240922" cy="274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florianovar\AppData\Local\Microsoft\Windows\Temporary Internet Files\Content.IE5\K2GSN73L\MC900087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5801" y="4304071"/>
            <a:ext cx="2337122" cy="178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38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547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385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smtClean="0"/>
              <a:t>dog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 descr="C:\Users\florianovar\AppData\Local\Microsoft\Windows\Temporary Internet Files\Content.IE5\FKOVMLT0\MC90042589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54400"/>
            <a:ext cx="2896875" cy="349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63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997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hamster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385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smtClean="0"/>
              <a:t>dog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29" y="3392585"/>
            <a:ext cx="3744416" cy="2653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99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6385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dog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798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pPr marL="685800" indent="-685800">
              <a:buFontTx/>
              <a:buChar char="-"/>
            </a:pPr>
            <a:r>
              <a:rPr lang="cs-CZ" dirty="0" err="1" smtClean="0"/>
              <a:t>cat</a:t>
            </a: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997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hamster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27594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882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044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4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938" y="2818288"/>
            <a:ext cx="2800373" cy="266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9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9594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tortoise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7668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snake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3" descr="C:\Users\florianovar\AppData\Local\Microsoft\Windows\Temporary Internet Files\Content.IE5\F1GJZC0T\MC9000879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482" y="2773921"/>
            <a:ext cx="2965966" cy="303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213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10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budgie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7668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fish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757" y="2408914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79980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837" y="1329112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2244187"/>
            <a:ext cx="2528220" cy="419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37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432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rabbit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383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mouse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547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cat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0" descr="C:\Users\florianovar\AppData\Local\Microsoft\Windows\Temporary Internet Files\Content.IE5\FFK8QRPJ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07781"/>
            <a:ext cx="3131840" cy="442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90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997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hamster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383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mouse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432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rabbit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230" y="1397504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480581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florianovar\AppData\Local\Microsoft\Windows\Temporary Internet Files\Content.IE5\K2GSN73L\MC900329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126" y="4293096"/>
            <a:ext cx="3167554" cy="150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73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383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mouse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9594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tortoise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florianovar\AppData\Local\Microsoft\Windows\Temporary Internet Files\Content.IE5\QSN66JC7\MC900326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74" y="4208335"/>
            <a:ext cx="3541253" cy="207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432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rabbit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547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997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hamster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85" y="2483880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91" y="3828878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07" y="1326700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Users\florianovar\AppData\Local\Microsoft\Windows\Temporary Internet Files\Content.IE5\L704ABJ7\MC9003049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28957" y="3134992"/>
            <a:ext cx="3775478" cy="297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48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231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4769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parrot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432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rabbit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29" y="1397505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480581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5706639" y="3427040"/>
            <a:ext cx="2520599" cy="252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034" y="3175772"/>
            <a:ext cx="3078751" cy="318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50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349794" y="6051667"/>
            <a:ext cx="2095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r . b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0705" y="5864506"/>
            <a:ext cx="1602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f . s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6688" y="5755859"/>
            <a:ext cx="908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. a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62255" y="3030612"/>
            <a:ext cx="1437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o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64976" y="3015959"/>
            <a:ext cx="21628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. d g .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5915" y="3305174"/>
            <a:ext cx="2381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h . m . . e 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words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9" name="Picture 23" descr="C:\Users\florianovar\AppData\Local\Microsoft\Windows\Temporary Internet Files\Content.IE5\F1GJZC0T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352" y="4514315"/>
            <a:ext cx="1269044" cy="12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529" y="1354511"/>
            <a:ext cx="1651459" cy="117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93" y="2056638"/>
            <a:ext cx="1214477" cy="115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49301" y="1321315"/>
            <a:ext cx="1167007" cy="193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UADTYMDV\MC900441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55" y="3889949"/>
            <a:ext cx="1828800" cy="10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1" descr="C:\Users\florianovar\AppData\Local\Microsoft\Windows\Temporary Internet Files\Content.IE5\FK5KBO0H\MC9004238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694" y="1321315"/>
            <a:ext cx="18161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florianovar\AppData\Local\Microsoft\Windows\Temporary Internet Files\Content.IE5\BJ5VXHCL\MC9004258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247" y="4217571"/>
            <a:ext cx="1361851" cy="134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florianovar\AppData\Local\Microsoft\Windows\Temporary Internet Files\Content.IE5\Z0R3RTH3\MC9003915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465" y="4242334"/>
            <a:ext cx="1670583" cy="162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4725785" y="2738225"/>
            <a:ext cx="16606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a k .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54255" y="5279731"/>
            <a:ext cx="2557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r t . i .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62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349794" y="6051667"/>
            <a:ext cx="2095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r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b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0705" y="5864506"/>
            <a:ext cx="1602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f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s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6688" y="5755859"/>
            <a:ext cx="1159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62255" y="3030612"/>
            <a:ext cx="14377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d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g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64976" y="3015959"/>
            <a:ext cx="21628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d g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5914" y="3305174"/>
            <a:ext cx="25607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h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m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words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9" name="Picture 23" descr="C:\Users\florianovar\AppData\Local\Microsoft\Windows\Temporary Internet Files\Content.IE5\F1GJZC0T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352" y="4514315"/>
            <a:ext cx="1269044" cy="12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529" y="1354511"/>
            <a:ext cx="1651459" cy="117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93" y="2056638"/>
            <a:ext cx="1214477" cy="115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75838" y="1088579"/>
            <a:ext cx="1167007" cy="193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UADTYMDV\MC900441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55" y="3889949"/>
            <a:ext cx="1828800" cy="10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1" descr="C:\Users\florianovar\AppData\Local\Microsoft\Windows\Temporary Internet Files\Content.IE5\FK5KBO0H\MC9004238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694" y="1321315"/>
            <a:ext cx="18161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florianovar\AppData\Local\Microsoft\Windows\Temporary Internet Files\Content.IE5\BJ5VXHCL\MC9004258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247" y="4217571"/>
            <a:ext cx="1361851" cy="134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florianovar\AppData\Local\Microsoft\Windows\Temporary Internet Files\Content.IE5\Z0R3RTH3\MC9003915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465" y="4242334"/>
            <a:ext cx="1670583" cy="162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4860033" y="2738225"/>
            <a:ext cx="1803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k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45134" y="5279731"/>
            <a:ext cx="2666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 t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i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291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47282" y="3789039"/>
            <a:ext cx="1470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mouse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805" y="2975081"/>
            <a:ext cx="1187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C0099"/>
                </a:solidFill>
                <a:latin typeface="Comic Sans MS" pitchFamily="66" charset="0"/>
              </a:rPr>
              <a:t>fish</a:t>
            </a:r>
            <a:endParaRPr lang="cs-CZ" sz="3200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24499" y="3789040"/>
            <a:ext cx="10353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  <a:latin typeface="Comic Sans MS" pitchFamily="66" charset="0"/>
              </a:rPr>
              <a:t>cat</a:t>
            </a:r>
            <a:endParaRPr lang="cs-CZ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3106056"/>
            <a:ext cx="10479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Comic Sans MS" pitchFamily="66" charset="0"/>
              </a:rPr>
              <a:t>dog</a:t>
            </a:r>
            <a:endParaRPr lang="cs-CZ" sz="32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0419" y="3013684"/>
            <a:ext cx="1467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Comic Sans MS" pitchFamily="66" charset="0"/>
              </a:rPr>
              <a:t>budgie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1891" y="2905624"/>
            <a:ext cx="18739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hamster</a:t>
            </a:r>
            <a:endParaRPr lang="cs-CZ" sz="3200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8004" y="213335"/>
            <a:ext cx="32854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0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246" y="5318881"/>
            <a:ext cx="1651459" cy="117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77" y="919183"/>
            <a:ext cx="1179747" cy="1122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49040" y="804868"/>
            <a:ext cx="1167007" cy="193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UADTYMDV\MC900441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700" y="5192516"/>
            <a:ext cx="1662609" cy="94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1" descr="C:\Users\florianovar\AppData\Local\Microsoft\Windows\Temporary Internet Files\Content.IE5\FK5KBO0H\MC900423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0286" y="4636476"/>
            <a:ext cx="1612004" cy="13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florianovar\AppData\Local\Microsoft\Windows\Temporary Internet Files\Content.IE5\BJ5VXHCL\MC9004258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83" y="5004040"/>
            <a:ext cx="1223557" cy="120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florianovar\AppData\Local\Microsoft\Windows\Temporary Internet Files\Content.IE5\Z0R3RTH3\MC9003915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746" y="4777039"/>
            <a:ext cx="1552092" cy="151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440419" y="3789040"/>
            <a:ext cx="13681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snake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19674" y="3641081"/>
            <a:ext cx="1808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tortoise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0" name="Picture 3" descr="C:\Users\florianovar\AppData\Local\Microsoft\Windows\Temporary Internet Files\Content.IE5\K2GSN73L\MC9003296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246" y="1772927"/>
            <a:ext cx="1459652" cy="69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0" descr="C:\Users\florianovar\AppData\Local\Microsoft\Windows\Temporary Internet Files\Content.IE5\K2GSN73L\MC9000878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591" y="1195799"/>
            <a:ext cx="1362401" cy="115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0286" y="567278"/>
            <a:ext cx="1659034" cy="168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6804248" y="3789040"/>
            <a:ext cx="15865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7030A0"/>
                </a:solidFill>
                <a:latin typeface="Comic Sans MS" pitchFamily="66" charset="0"/>
              </a:rPr>
              <a:t>rabbit</a:t>
            </a:r>
            <a:endParaRPr lang="cs-CZ" sz="32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52435" y="2988241"/>
            <a:ext cx="1562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C000"/>
                </a:solidFill>
                <a:latin typeface="Comic Sans MS" pitchFamily="66" charset="0"/>
              </a:rPr>
              <a:t>parrot</a:t>
            </a:r>
            <a:endParaRPr lang="cs-CZ" sz="32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60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47282" y="3789039"/>
            <a:ext cx="1470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mouse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805" y="2975081"/>
            <a:ext cx="1187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C0099"/>
                </a:solidFill>
                <a:latin typeface="Comic Sans MS" pitchFamily="66" charset="0"/>
              </a:rPr>
              <a:t>fish</a:t>
            </a:r>
            <a:endParaRPr lang="cs-CZ" sz="3200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24499" y="3789040"/>
            <a:ext cx="10353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  <a:latin typeface="Comic Sans MS" pitchFamily="66" charset="0"/>
              </a:rPr>
              <a:t>cat</a:t>
            </a:r>
            <a:endParaRPr lang="cs-CZ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3106056"/>
            <a:ext cx="10479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Comic Sans MS" pitchFamily="66" charset="0"/>
              </a:rPr>
              <a:t>dog</a:t>
            </a:r>
            <a:endParaRPr lang="cs-CZ" sz="32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0419" y="3013684"/>
            <a:ext cx="1467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Comic Sans MS" pitchFamily="66" charset="0"/>
              </a:rPr>
              <a:t>budgie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1891" y="2905624"/>
            <a:ext cx="18739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hamster</a:t>
            </a:r>
            <a:endParaRPr lang="cs-CZ" sz="3200" dirty="0">
              <a:solidFill>
                <a:schemeClr val="accent5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8004" y="213335"/>
            <a:ext cx="32854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0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246" y="5318881"/>
            <a:ext cx="1651459" cy="117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77" y="919183"/>
            <a:ext cx="1179747" cy="1122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49040" y="804868"/>
            <a:ext cx="1167007" cy="193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UADTYMDV\MC900441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700" y="5192516"/>
            <a:ext cx="1662609" cy="94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1" descr="C:\Users\florianovar\AppData\Local\Microsoft\Windows\Temporary Internet Files\Content.IE5\FK5KBO0H\MC900423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0286" y="4636476"/>
            <a:ext cx="1612004" cy="13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florianovar\AppData\Local\Microsoft\Windows\Temporary Internet Files\Content.IE5\BJ5VXHCL\MC9004258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83" y="5004040"/>
            <a:ext cx="1223557" cy="120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florianovar\AppData\Local\Microsoft\Windows\Temporary Internet Files\Content.IE5\Z0R3RTH3\MC9003915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746" y="4777039"/>
            <a:ext cx="1552092" cy="151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440419" y="3789040"/>
            <a:ext cx="13681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1">
                    <a:lumMod val="75000"/>
                  </a:schemeClr>
                </a:solidFill>
                <a:latin typeface="Comic Sans MS" pitchFamily="66" charset="0"/>
              </a:rPr>
              <a:t>snake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19674" y="3641081"/>
            <a:ext cx="1808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tortoise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0" name="Picture 3" descr="C:\Users\florianovar\AppData\Local\Microsoft\Windows\Temporary Internet Files\Content.IE5\K2GSN73L\MC9003296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246" y="1772927"/>
            <a:ext cx="1459652" cy="69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0" descr="C:\Users\florianovar\AppData\Local\Microsoft\Windows\Temporary Internet Files\Content.IE5\K2GSN73L\MC9000878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591" y="1195799"/>
            <a:ext cx="1362401" cy="115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0286" y="567278"/>
            <a:ext cx="1659034" cy="168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6804248" y="3789040"/>
            <a:ext cx="15865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7030A0"/>
                </a:solidFill>
                <a:latin typeface="Comic Sans MS" pitchFamily="66" charset="0"/>
              </a:rPr>
              <a:t>rabbit</a:t>
            </a:r>
            <a:endParaRPr lang="cs-CZ" sz="32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52435" y="2988241"/>
            <a:ext cx="1562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C000"/>
                </a:solidFill>
                <a:latin typeface="Comic Sans MS" pitchFamily="66" charset="0"/>
              </a:rPr>
              <a:t>parrot</a:t>
            </a:r>
            <a:endParaRPr lang="cs-CZ" sz="32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1808570" y="2350055"/>
            <a:ext cx="1223973" cy="84795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1" idx="0"/>
          </p:cNvCxnSpPr>
          <p:nvPr/>
        </p:nvCxnSpPr>
        <p:spPr>
          <a:xfrm flipV="1">
            <a:off x="4517425" y="2350055"/>
            <a:ext cx="1638751" cy="625026"/>
          </a:xfrm>
          <a:prstGeom prst="straightConnector1">
            <a:avLst/>
          </a:prstGeom>
          <a:ln w="38100">
            <a:solidFill>
              <a:srgbClr val="CC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1785840" y="1952182"/>
            <a:ext cx="4370336" cy="10779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302997" y="3539170"/>
            <a:ext cx="4653379" cy="123786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27" idx="0"/>
          </p:cNvCxnSpPr>
          <p:nvPr/>
        </p:nvCxnSpPr>
        <p:spPr>
          <a:xfrm flipH="1">
            <a:off x="6499792" y="4293096"/>
            <a:ext cx="910494" cy="483943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29" idx="2"/>
          </p:cNvCxnSpPr>
          <p:nvPr/>
        </p:nvCxnSpPr>
        <p:spPr>
          <a:xfrm flipH="1">
            <a:off x="3302997" y="4225856"/>
            <a:ext cx="2420749" cy="96606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3616047" y="2350059"/>
            <a:ext cx="667921" cy="1583409"/>
          </a:xfrm>
          <a:prstGeom prst="straightConnector1">
            <a:avLst/>
          </a:prstGeom>
          <a:ln w="38100"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547664" y="4373814"/>
            <a:ext cx="2969761" cy="945067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34" idx="0"/>
          </p:cNvCxnSpPr>
          <p:nvPr/>
        </p:nvCxnSpPr>
        <p:spPr>
          <a:xfrm flipV="1">
            <a:off x="8133520" y="2350058"/>
            <a:ext cx="170020" cy="638183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3" idx="2"/>
          </p:cNvCxnSpPr>
          <p:nvPr/>
        </p:nvCxnSpPr>
        <p:spPr>
          <a:xfrm flipH="1">
            <a:off x="1547664" y="4373815"/>
            <a:ext cx="994502" cy="57999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93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4789" y="5157192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008982" y="1141877"/>
            <a:ext cx="4523458" cy="1414324"/>
          </a:xfrm>
          <a:prstGeom prst="wedgeRoundRectCallout">
            <a:avLst>
              <a:gd name="adj1" fmla="val -91706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run. 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cheese.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5" name="Picture 3" descr="C:\Users\florianovar\AppData\Local\Microsoft\Windows\Temporary Internet Files\Content.IE5\K2GSN73L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3731322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18926"/>
            <a:ext cx="2664296" cy="188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0" descr="C:\Users\florianovar\AppData\Local\Microsoft\Windows\Temporary Internet Files\Content.IE5\K2GSN73L\MC9000878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11" y="3185542"/>
            <a:ext cx="1974428" cy="1672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008982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mouse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83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9888" y="3024696"/>
            <a:ext cx="1746642" cy="289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3" descr="C:\Users\florianovar\AppData\Local\Microsoft\Windows\Temporary Internet Files\Content.IE5\F1GJZC0T\MC900087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3272770"/>
            <a:ext cx="1558146" cy="152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471" y="3471074"/>
            <a:ext cx="1393577" cy="1326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684789" y="5157192"/>
            <a:ext cx="34050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4008983" y="1141877"/>
            <a:ext cx="3672408" cy="1414324"/>
          </a:xfrm>
          <a:prstGeom prst="wedgeRoundRectCallout">
            <a:avLst>
              <a:gd name="adj1" fmla="val -101064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swim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.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water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8982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fish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89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9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 animBg="1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4789" y="5157192"/>
            <a:ext cx="34050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008983" y="1141877"/>
            <a:ext cx="3672408" cy="1414324"/>
          </a:xfrm>
          <a:prstGeom prst="wedgeRoundRectCallout">
            <a:avLst>
              <a:gd name="adj1" fmla="val -101064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run. 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ham.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5" descr="C:\Users\florianovar\AppData\Local\Microsoft\Windows\Temporary Internet Files\Content.IE5\FKOVMLT0\MC90042589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95" y="2767974"/>
            <a:ext cx="2029271" cy="244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4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26544"/>
            <a:ext cx="230790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lorianovar\AppData\Local\Microsoft\Windows\Temporary Internet Files\Content.IE5\UADTYMDV\MC900441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171" y="4049544"/>
            <a:ext cx="2208439" cy="124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008982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dog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977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4789" y="5157192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008983" y="1141877"/>
            <a:ext cx="3672408" cy="1414324"/>
          </a:xfrm>
          <a:prstGeom prst="wedgeRoundRectCallout">
            <a:avLst>
              <a:gd name="adj1" fmla="val -101064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fly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 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fruit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3" name="Picture 24" descr="C:\Users\florianovar\AppData\Local\Microsoft\Windows\Temporary Internet Files\Content.IE5\F1GJZC0T\MC900332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384" y="2831518"/>
            <a:ext cx="248543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florianovar\AppData\Local\Microsoft\Windows\Temporary Internet Files\Content.IE5\FFK8QRPJ\MC9004362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72" y="2661349"/>
            <a:ext cx="1669231" cy="235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K2GSN73L\MC900329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411" y="4419966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923928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parrot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897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4789" y="5157192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008982" y="1141877"/>
            <a:ext cx="4523458" cy="1414324"/>
          </a:xfrm>
          <a:prstGeom prst="wedgeRoundRectCallout">
            <a:avLst>
              <a:gd name="adj1" fmla="val -101064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jump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 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carrot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5" name="Picture 6" descr="C:\Users\florianovar\AppData\Local\Microsoft\Windows\Temporary Internet Files\Content.IE5\Z0R3RTH3\MC900391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796" y="3178218"/>
            <a:ext cx="1670583" cy="162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florianovar\AppData\Local\Microsoft\Windows\Temporary Internet Files\Content.IE5\FK5KBO0H\MC9000363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365" y="3044340"/>
            <a:ext cx="1878515" cy="176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Users\florianovar\AppData\Local\Microsoft\Windows\Temporary Internet Files\Content.IE5\BJ5VXHCL\MC9004258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24483"/>
            <a:ext cx="1361851" cy="134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923928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rabbit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362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38753"/>
            <a:ext cx="3058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4789" y="5157192"/>
            <a:ext cx="34050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0" y="692696"/>
            <a:ext cx="1700543" cy="186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008982" y="1141877"/>
            <a:ext cx="4523458" cy="1414324"/>
          </a:xfrm>
          <a:prstGeom prst="wedgeRoundRectCallout">
            <a:avLst>
              <a:gd name="adj1" fmla="val -101064"/>
              <a:gd name="adj2" fmla="val -1292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run. 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likes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fish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10" descr="C:\Users\florianovar\AppData\Local\Microsoft\Windows\Temporary Internet Files\Content.IE5\FFK8QRPJ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11" y="2601632"/>
            <a:ext cx="1782492" cy="2516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florianovar\AppData\Local\Microsoft\Windows\Temporary Internet Files\Content.IE5\L704ABJ7\MC9001922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74375"/>
            <a:ext cx="2128425" cy="226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7" descr="C:\Users\florianovar\AppData\Local\Microsoft\Windows\Temporary Internet Files\Content.IE5\K2GSN73L\MC9000572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79143"/>
            <a:ext cx="1214477" cy="115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085200" y="5133992"/>
            <a:ext cx="2503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a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cat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232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0" descr="C:\Users\florianovar\AppData\Local\Microsoft\Windows\Temporary Internet Files\Content.IE5\K2GSN73L\MC9002152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85" y="908720"/>
            <a:ext cx="2938413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3923929" y="1357901"/>
            <a:ext cx="4752527" cy="2623254"/>
          </a:xfrm>
          <a:prstGeom prst="wedgeRoundRectCallout">
            <a:avLst>
              <a:gd name="adj1" fmla="val -58308"/>
              <a:gd name="adj2" fmla="val -663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>
                <a:solidFill>
                  <a:srgbClr val="000000"/>
                </a:solidFill>
                <a:latin typeface="Comic Sans MS" pitchFamily="66" charset="0"/>
              </a:rPr>
              <a:t>you</a:t>
            </a:r>
            <a:r>
              <a:rPr lang="cs-CZ" sz="3600" b="1" dirty="0">
                <a:solidFill>
                  <a:srgbClr val="000000"/>
                </a:solidFill>
                <a:latin typeface="Comic Sans MS" pitchFamily="66" charset="0"/>
              </a:rPr>
              <a:t> do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</a:p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do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you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like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115851"/>
            <a:ext cx="634340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I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can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 _ _ _ _ _.</a:t>
            </a:r>
          </a:p>
          <a:p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I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like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_ _ _ _ _ _ _ _. 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6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88183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1030</TotalTime>
  <Words>718</Words>
  <Application>Microsoft Office PowerPoint</Application>
  <PresentationFormat>Předvádění na obrazovce (4:3)</PresentationFormat>
  <Paragraphs>158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Pets</dc:title>
  <dc:creator>Renata Florianová</dc:creator>
  <cp:lastModifiedBy>Renata Florianová</cp:lastModifiedBy>
  <cp:revision>100</cp:revision>
  <dcterms:created xsi:type="dcterms:W3CDTF">2013-01-13T18:15:19Z</dcterms:created>
  <dcterms:modified xsi:type="dcterms:W3CDTF">2013-02-24T11:24:39Z</dcterms:modified>
</cp:coreProperties>
</file>