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VY_12_INOVACE_30_Rock v Čechách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Rock v Čechách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0EF355-3E07-4108-A394-EC8A79D17C7B}" type="presOf" srcId="{FBBFC3EA-9D9D-4F3A-BEA6-9C2C0E46BF20}" destId="{643EA938-EDE0-4533-ACCC-D2BD6F3A527C}" srcOrd="0" destOrd="0" presId="urn:microsoft.com/office/officeart/2005/8/layout/target3"/>
    <dgm:cxn modelId="{7360BD77-AB63-4F3C-9E12-01BE41558034}" type="presOf" srcId="{EBC41103-E2E5-4D48-9B4B-425520D3D098}" destId="{F969C235-9271-4D34-B740-D627A121CAD0}" srcOrd="1" destOrd="0" presId="urn:microsoft.com/office/officeart/2005/8/layout/target3"/>
    <dgm:cxn modelId="{8539E79C-2442-4D1A-AD9E-3CFF28F9F1AD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3C632FA-4F9D-4EE7-8D80-D49EBF3133A0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64221CC-6C42-4BE3-B825-BDA7D35B2D54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C35218A-3388-42B4-B099-3BCCD48FD206}" type="presOf" srcId="{445C7998-7549-48B0-BD68-D4F0167F02E5}" destId="{4D19AB04-24FA-40C2-B203-52AE3D15E171}" srcOrd="1" destOrd="0" presId="urn:microsoft.com/office/officeart/2005/8/layout/target3"/>
    <dgm:cxn modelId="{7B4E2A5A-D743-4E51-9314-8974351899B2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C9B0298-304C-4163-BFFE-47CF84F7BAC1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0CFC564-3CD8-4A75-9AF5-430271F41A5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AFD77DB-244B-4318-BDF8-F47C802E272A}" type="presOf" srcId="{445C7998-7549-48B0-BD68-D4F0167F02E5}" destId="{BC35EE03-4121-4EF9-923D-7CB6D30D358D}" srcOrd="0" destOrd="0" presId="urn:microsoft.com/office/officeart/2005/8/layout/target3"/>
    <dgm:cxn modelId="{E2774CE2-09DB-4A49-85A4-863478A92F65}" type="presOf" srcId="{39F8B381-5807-488E-AC22-73DD4140ED4A}" destId="{71045F8C-00FA-488E-A7BD-E2E6753D979D}" srcOrd="0" destOrd="0" presId="urn:microsoft.com/office/officeart/2005/8/layout/target3"/>
    <dgm:cxn modelId="{148B62ED-DD8D-44A2-B627-40ACE26AD78C}" type="presOf" srcId="{C73C7642-F245-4585-8F88-243F9FAEF6CA}" destId="{AA41A67C-3D3F-4AE9-9E0F-5D7F7BB2E741}" srcOrd="1" destOrd="0" presId="urn:microsoft.com/office/officeart/2005/8/layout/target3"/>
    <dgm:cxn modelId="{E8FFDFB7-ED9B-4677-B3AA-B21A597D032D}" type="presOf" srcId="{FBBFC3EA-9D9D-4F3A-BEA6-9C2C0E46BF20}" destId="{832BF48F-0145-4429-9E02-8FCA946CCE9E}" srcOrd="1" destOrd="0" presId="urn:microsoft.com/office/officeart/2005/8/layout/target3"/>
    <dgm:cxn modelId="{D9E98B3B-8BF0-4A68-BE99-2C012D4FBBE2}" type="presParOf" srcId="{71045F8C-00FA-488E-A7BD-E2E6753D979D}" destId="{3577EC6B-C980-4F34-8C69-4365E7B8FC8C}" srcOrd="0" destOrd="0" presId="urn:microsoft.com/office/officeart/2005/8/layout/target3"/>
    <dgm:cxn modelId="{28127025-A3EE-4A00-9D1B-0BA65F21C0C3}" type="presParOf" srcId="{71045F8C-00FA-488E-A7BD-E2E6753D979D}" destId="{6940EB87-DC1D-4BC3-9408-9AC2E1FFC039}" srcOrd="1" destOrd="0" presId="urn:microsoft.com/office/officeart/2005/8/layout/target3"/>
    <dgm:cxn modelId="{064BBEE3-3235-43D7-A3A0-323DA937AF68}" type="presParOf" srcId="{71045F8C-00FA-488E-A7BD-E2E6753D979D}" destId="{BC35EE03-4121-4EF9-923D-7CB6D30D358D}" srcOrd="2" destOrd="0" presId="urn:microsoft.com/office/officeart/2005/8/layout/target3"/>
    <dgm:cxn modelId="{BE1D37A9-EC29-481C-B983-5B4102C16D9E}" type="presParOf" srcId="{71045F8C-00FA-488E-A7BD-E2E6753D979D}" destId="{C95EEA27-3CBF-4645-A92D-9D8AF5C1CBFC}" srcOrd="3" destOrd="0" presId="urn:microsoft.com/office/officeart/2005/8/layout/target3"/>
    <dgm:cxn modelId="{896E3939-4FB3-4F29-B11D-327ADA29BD22}" type="presParOf" srcId="{71045F8C-00FA-488E-A7BD-E2E6753D979D}" destId="{851BB866-B6AE-4566-893F-4C635BA974FC}" srcOrd="4" destOrd="0" presId="urn:microsoft.com/office/officeart/2005/8/layout/target3"/>
    <dgm:cxn modelId="{395F931F-6E7B-49A0-A2B5-AAC1C02E3840}" type="presParOf" srcId="{71045F8C-00FA-488E-A7BD-E2E6753D979D}" destId="{643EA938-EDE0-4533-ACCC-D2BD6F3A527C}" srcOrd="5" destOrd="0" presId="urn:microsoft.com/office/officeart/2005/8/layout/target3"/>
    <dgm:cxn modelId="{9E7C5D7B-35A2-4006-8320-58793686B8E6}" type="presParOf" srcId="{71045F8C-00FA-488E-A7BD-E2E6753D979D}" destId="{92F31B18-D66D-4CC7-89B9-378928DE877D}" srcOrd="6" destOrd="0" presId="urn:microsoft.com/office/officeart/2005/8/layout/target3"/>
    <dgm:cxn modelId="{D5FF81EE-1697-4E6E-B4F3-A8160ED2498D}" type="presParOf" srcId="{71045F8C-00FA-488E-A7BD-E2E6753D979D}" destId="{902074E1-B931-4618-97F1-FADBE82E9C3C}" srcOrd="7" destOrd="0" presId="urn:microsoft.com/office/officeart/2005/8/layout/target3"/>
    <dgm:cxn modelId="{BA78ECB6-089A-4246-BFBB-B605FBBC2356}" type="presParOf" srcId="{71045F8C-00FA-488E-A7BD-E2E6753D979D}" destId="{A3817367-F2BC-482F-8832-FA00B51DCCF3}" srcOrd="8" destOrd="0" presId="urn:microsoft.com/office/officeart/2005/8/layout/target3"/>
    <dgm:cxn modelId="{49AABF81-9BB0-4CD8-9548-3350890E23A6}" type="presParOf" srcId="{71045F8C-00FA-488E-A7BD-E2E6753D979D}" destId="{626ABFF6-56C8-4386-B662-68EC364EED9D}" srcOrd="9" destOrd="0" presId="urn:microsoft.com/office/officeart/2005/8/layout/target3"/>
    <dgm:cxn modelId="{FA476777-A9F6-4378-A07C-B4121D74E5EC}" type="presParOf" srcId="{71045F8C-00FA-488E-A7BD-E2E6753D979D}" destId="{6DB11F1C-D028-4800-9625-6611CA9DE6D4}" srcOrd="10" destOrd="0" presId="urn:microsoft.com/office/officeart/2005/8/layout/target3"/>
    <dgm:cxn modelId="{22950292-C8F6-41E6-A558-978EDDF3C192}" type="presParOf" srcId="{71045F8C-00FA-488E-A7BD-E2E6753D979D}" destId="{CDED6FE3-AD8F-4ACC-B6B8-710EDDD97598}" srcOrd="11" destOrd="0" presId="urn:microsoft.com/office/officeart/2005/8/layout/target3"/>
    <dgm:cxn modelId="{356691C6-7D59-4D06-A06F-09C96D371998}" type="presParOf" srcId="{71045F8C-00FA-488E-A7BD-E2E6753D979D}" destId="{397AC6D7-84A6-4150-958F-83C92D9ACF38}" srcOrd="12" destOrd="0" presId="urn:microsoft.com/office/officeart/2005/8/layout/target3"/>
    <dgm:cxn modelId="{39581076-CBF0-4A60-83C7-3930E417FA41}" type="presParOf" srcId="{71045F8C-00FA-488E-A7BD-E2E6753D979D}" destId="{D7419528-33A6-416D-9E64-B3F7915C5149}" srcOrd="13" destOrd="0" presId="urn:microsoft.com/office/officeart/2005/8/layout/target3"/>
    <dgm:cxn modelId="{4E44E5CB-5C99-4BD2-A8D4-C784D86512E5}" type="presParOf" srcId="{71045F8C-00FA-488E-A7BD-E2E6753D979D}" destId="{97289DF2-90F4-4EC2-A9FC-633B00BAB610}" srcOrd="14" destOrd="0" presId="urn:microsoft.com/office/officeart/2005/8/layout/target3"/>
    <dgm:cxn modelId="{B003EA28-D04B-46CB-AD0D-BC550571BBF3}" type="presParOf" srcId="{71045F8C-00FA-488E-A7BD-E2E6753D979D}" destId="{234EBA9D-95B4-4C20-A84E-6F65F1085DC6}" srcOrd="15" destOrd="0" presId="urn:microsoft.com/office/officeart/2005/8/layout/target3"/>
    <dgm:cxn modelId="{7F13891E-5F53-4EB9-B377-F8F3CC31D380}" type="presParOf" srcId="{71045F8C-00FA-488E-A7BD-E2E6753D979D}" destId="{12255512-213F-41DF-90A6-8B4CD74A2B52}" srcOrd="16" destOrd="0" presId="urn:microsoft.com/office/officeart/2005/8/layout/target3"/>
    <dgm:cxn modelId="{EF4691AE-92F6-4B30-BB53-012C0BB312DD}" type="presParOf" srcId="{71045F8C-00FA-488E-A7BD-E2E6753D979D}" destId="{50C2F88D-8688-44C2-A854-691F34009D3B}" srcOrd="17" destOrd="0" presId="urn:microsoft.com/office/officeart/2005/8/layout/target3"/>
    <dgm:cxn modelId="{E94CEF5E-B4C8-4B47-B935-3D0292DCA26D}" type="presParOf" srcId="{71045F8C-00FA-488E-A7BD-E2E6753D979D}" destId="{4D19AB04-24FA-40C2-B203-52AE3D15E171}" srcOrd="18" destOrd="0" presId="urn:microsoft.com/office/officeart/2005/8/layout/target3"/>
    <dgm:cxn modelId="{90C3FED4-20AC-4B27-A32A-7C6C50963455}" type="presParOf" srcId="{71045F8C-00FA-488E-A7BD-E2E6753D979D}" destId="{832BF48F-0145-4429-9E02-8FCA946CCE9E}" srcOrd="19" destOrd="0" presId="urn:microsoft.com/office/officeart/2005/8/layout/target3"/>
    <dgm:cxn modelId="{4477AFEE-8886-49B4-ACC1-4FC7F6E4CE75}" type="presParOf" srcId="{71045F8C-00FA-488E-A7BD-E2E6753D979D}" destId="{E7297F21-D4FD-4A41-AE58-814D01A6B5E7}" srcOrd="20" destOrd="0" presId="urn:microsoft.com/office/officeart/2005/8/layout/target3"/>
    <dgm:cxn modelId="{825FE91E-700F-454F-9269-A108A017FEA1}" type="presParOf" srcId="{71045F8C-00FA-488E-A7BD-E2E6753D979D}" destId="{F69A1436-182C-465B-AD7F-FE48E0C090C1}" srcOrd="21" destOrd="0" presId="urn:microsoft.com/office/officeart/2005/8/layout/target3"/>
    <dgm:cxn modelId="{A854220D-BEB0-4BEA-B169-B32AC251AA5D}" type="presParOf" srcId="{71045F8C-00FA-488E-A7BD-E2E6753D979D}" destId="{AA41A67C-3D3F-4AE9-9E0F-5D7F7BB2E741}" srcOrd="22" destOrd="0" presId="urn:microsoft.com/office/officeart/2005/8/layout/target3"/>
    <dgm:cxn modelId="{7E3D068F-7B74-45B3-82F6-956B38A40B8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VY_12_INOVACE_30_Rock v Čechách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Rock v Čechách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737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461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223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815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535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38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114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846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329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194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7273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0203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64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3133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349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312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5230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536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6982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5555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3923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36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2000"/>
            <a:lum/>
          </a:blip>
          <a:srcRect/>
          <a:stretch>
            <a:fillRect t="-34000" b="-3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36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16FB-38ED-48F6-8451-CD82AA98FF4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74290-46FB-4D77-A27F-60279BA56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180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09160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232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034851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848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Vývoj – 2. polovina 20. století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6264696" cy="1304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473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50. – 60. léta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err="1"/>
              <a:t>Samuels</a:t>
            </a:r>
            <a:r>
              <a:rPr lang="cs-CZ" dirty="0"/>
              <a:t>, </a:t>
            </a:r>
            <a:r>
              <a:rPr lang="cs-CZ" dirty="0" err="1"/>
              <a:t>Miki</a:t>
            </a:r>
            <a:r>
              <a:rPr lang="cs-CZ" dirty="0"/>
              <a:t> Volek – zákazy, </a:t>
            </a:r>
            <a:r>
              <a:rPr lang="cs-CZ" dirty="0" smtClean="0"/>
              <a:t>odsuzování</a:t>
            </a:r>
            <a:endParaRPr lang="cs-CZ" dirty="0"/>
          </a:p>
          <a:p>
            <a:r>
              <a:rPr lang="cs-CZ" b="1" dirty="0" smtClean="0"/>
              <a:t>1964 - </a:t>
            </a:r>
            <a:r>
              <a:rPr lang="cs-CZ" dirty="0" err="1" smtClean="0"/>
              <a:t>Olympic</a:t>
            </a:r>
            <a:r>
              <a:rPr lang="cs-CZ" dirty="0" smtClean="0"/>
              <a:t> – 1. hit (Dej mi víc své lásky)</a:t>
            </a:r>
          </a:p>
          <a:p>
            <a:r>
              <a:rPr lang="cs-CZ" dirty="0" smtClean="0"/>
              <a:t>Sólisté - </a:t>
            </a:r>
            <a:r>
              <a:rPr lang="cs-CZ" dirty="0" err="1"/>
              <a:t>Laufer</a:t>
            </a:r>
            <a:r>
              <a:rPr lang="cs-CZ" dirty="0"/>
              <a:t>, Bobek, Přenosilová, Sedláček </a:t>
            </a:r>
            <a:endParaRPr lang="cs-CZ" dirty="0" smtClean="0"/>
          </a:p>
          <a:p>
            <a:r>
              <a:rPr lang="cs-CZ" dirty="0" smtClean="0"/>
              <a:t>Skupiny </a:t>
            </a:r>
            <a:r>
              <a:rPr lang="cs-CZ" dirty="0"/>
              <a:t>– </a:t>
            </a:r>
            <a:r>
              <a:rPr lang="cs-CZ" dirty="0" err="1"/>
              <a:t>Framus</a:t>
            </a:r>
            <a:r>
              <a:rPr lang="cs-CZ" dirty="0"/>
              <a:t> </a:t>
            </a:r>
            <a:r>
              <a:rPr lang="cs-CZ" dirty="0" err="1"/>
              <a:t>Five</a:t>
            </a:r>
            <a:r>
              <a:rPr lang="cs-CZ" dirty="0"/>
              <a:t>, </a:t>
            </a:r>
            <a:r>
              <a:rPr lang="cs-CZ" dirty="0" err="1"/>
              <a:t>Flamingo</a:t>
            </a:r>
            <a:r>
              <a:rPr lang="cs-CZ" dirty="0"/>
              <a:t>, </a:t>
            </a:r>
            <a:r>
              <a:rPr lang="cs-CZ" u="sng" dirty="0" err="1"/>
              <a:t>Matadors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b="1" dirty="0"/>
              <a:t>1967 – </a:t>
            </a:r>
            <a:r>
              <a:rPr lang="cs-CZ" dirty="0"/>
              <a:t>1. rockové album – ŽELVA, další skup. REBELS </a:t>
            </a:r>
            <a:r>
              <a:rPr lang="cs-CZ" dirty="0" smtClean="0"/>
              <a:t>(album Šípková Růženka)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76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70. léta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Pád rockové říše, přehrávky, zakázaná kytara</a:t>
            </a:r>
          </a:p>
          <a:p>
            <a:r>
              <a:rPr lang="cs-CZ" dirty="0" smtClean="0"/>
              <a:t>j</a:t>
            </a:r>
            <a:r>
              <a:rPr lang="cs-CZ" i="1" dirty="0" smtClean="0"/>
              <a:t>azz </a:t>
            </a:r>
            <a:r>
              <a:rPr lang="cs-CZ" i="1" dirty="0"/>
              <a:t>rock</a:t>
            </a:r>
            <a:r>
              <a:rPr lang="cs-CZ" dirty="0"/>
              <a:t>   BLUE EFFEKT (později Modrý Efekt) – podle modrých knížek</a:t>
            </a:r>
          </a:p>
          <a:p>
            <a:r>
              <a:rPr lang="cs-CZ" dirty="0" smtClean="0"/>
              <a:t>oblečení </a:t>
            </a:r>
            <a:r>
              <a:rPr lang="cs-CZ" dirty="0"/>
              <a:t>(džíny + </a:t>
            </a:r>
            <a:r>
              <a:rPr lang="cs-CZ" dirty="0" smtClean="0"/>
              <a:t>dlouhé vlasy</a:t>
            </a:r>
            <a:r>
              <a:rPr lang="cs-CZ" dirty="0"/>
              <a:t>)</a:t>
            </a:r>
          </a:p>
          <a:p>
            <a:r>
              <a:rPr lang="cs-CZ" dirty="0" smtClean="0"/>
              <a:t>hraje </a:t>
            </a:r>
            <a:r>
              <a:rPr lang="cs-CZ" dirty="0"/>
              <a:t>se po vesnicích; </a:t>
            </a:r>
            <a:r>
              <a:rPr lang="cs-CZ" dirty="0" smtClean="0"/>
              <a:t>vznikaly hity</a:t>
            </a:r>
            <a:r>
              <a:rPr lang="cs-CZ" dirty="0"/>
              <a:t>, i když se nevysílaly </a:t>
            </a:r>
            <a:r>
              <a:rPr lang="cs-CZ" dirty="0" smtClean="0"/>
              <a:t>v médiích a </a:t>
            </a:r>
            <a:r>
              <a:rPr lang="cs-CZ" dirty="0"/>
              <a:t>nevycházely desky</a:t>
            </a:r>
          </a:p>
          <a:p>
            <a:r>
              <a:rPr lang="cs-CZ" dirty="0" smtClean="0"/>
              <a:t>underground </a:t>
            </a:r>
            <a:r>
              <a:rPr lang="cs-CZ" dirty="0"/>
              <a:t>-  skupiny </a:t>
            </a:r>
            <a:r>
              <a:rPr lang="cs-CZ" dirty="0" err="1"/>
              <a:t>Aktual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Plastic</a:t>
            </a:r>
            <a:r>
              <a:rPr lang="cs-CZ" dirty="0"/>
              <a:t> </a:t>
            </a:r>
            <a:r>
              <a:rPr lang="cs-CZ" dirty="0" err="1"/>
              <a:t>People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Universe</a:t>
            </a:r>
            <a:r>
              <a:rPr lang="cs-CZ" dirty="0" smtClean="0"/>
              <a:t> </a:t>
            </a:r>
            <a:r>
              <a:rPr lang="cs-CZ" dirty="0"/>
              <a:t>-  nenahrávají, pronásledováni, </a:t>
            </a:r>
            <a:r>
              <a:rPr lang="cs-CZ" dirty="0" smtClean="0"/>
              <a:t>vězněni (V</a:t>
            </a:r>
            <a:r>
              <a:rPr lang="cs-CZ" dirty="0"/>
              <a:t>. </a:t>
            </a:r>
            <a:r>
              <a:rPr lang="cs-CZ" dirty="0" smtClean="0"/>
              <a:t>Havel)</a:t>
            </a:r>
          </a:p>
          <a:p>
            <a:r>
              <a:rPr lang="cs-CZ" dirty="0" smtClean="0"/>
              <a:t> </a:t>
            </a:r>
            <a:r>
              <a:rPr lang="cs-CZ" dirty="0"/>
              <a:t>E.T.C. Vladimíra Mišíka (folk + rock) – Stříhali dohola malého </a:t>
            </a:r>
            <a:r>
              <a:rPr lang="cs-CZ" dirty="0" smtClean="0"/>
              <a:t>chlapečka </a:t>
            </a:r>
            <a:r>
              <a:rPr lang="cs-CZ" dirty="0"/>
              <a:t>(</a:t>
            </a:r>
            <a:r>
              <a:rPr lang="cs-CZ" dirty="0" smtClean="0"/>
              <a:t>Kainarovy básně)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79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70. – 80. léta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03418"/>
            <a:ext cx="8229600" cy="4281339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 </a:t>
            </a:r>
            <a:r>
              <a:rPr lang="cs-CZ" i="1" dirty="0"/>
              <a:t>art rock</a:t>
            </a:r>
            <a:r>
              <a:rPr lang="cs-CZ" dirty="0"/>
              <a:t> (náročnější – u nás méně – Blue </a:t>
            </a:r>
            <a:r>
              <a:rPr lang="cs-CZ" dirty="0" err="1" smtClean="0"/>
              <a:t>Effect</a:t>
            </a:r>
            <a:r>
              <a:rPr lang="cs-CZ" dirty="0"/>
              <a:t>,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C.K. </a:t>
            </a:r>
            <a:r>
              <a:rPr lang="cs-CZ" dirty="0" err="1" smtClean="0"/>
              <a:t>Vocal</a:t>
            </a:r>
            <a:r>
              <a:rPr lang="cs-CZ" dirty="0" smtClean="0"/>
              <a:t>, Progres 2)     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hard rock</a:t>
            </a:r>
            <a:r>
              <a:rPr lang="cs-CZ" dirty="0" smtClean="0"/>
              <a:t> (vesnické zábavy) -  KATAPULT - Oldřich Říha – hudba jednoduchá, režimem kritizovaná      </a:t>
            </a:r>
          </a:p>
          <a:p>
            <a:r>
              <a:rPr lang="cs-CZ" i="1" dirty="0" smtClean="0"/>
              <a:t>nová </a:t>
            </a:r>
            <a:r>
              <a:rPr lang="cs-CZ" i="1" dirty="0"/>
              <a:t>vlna</a:t>
            </a:r>
            <a:r>
              <a:rPr lang="cs-CZ" b="1" dirty="0"/>
              <a:t> - </a:t>
            </a:r>
            <a:r>
              <a:rPr lang="cs-CZ" dirty="0"/>
              <a:t>PRAŽSKÝ VÝBĚR </a:t>
            </a:r>
            <a:r>
              <a:rPr lang="cs-CZ" dirty="0" smtClean="0"/>
              <a:t>        </a:t>
            </a:r>
            <a:r>
              <a:rPr lang="cs-CZ" dirty="0" err="1" smtClean="0"/>
              <a:t>VÝBĚR</a:t>
            </a:r>
            <a:r>
              <a:rPr lang="cs-CZ" dirty="0" smtClean="0"/>
              <a:t> </a:t>
            </a:r>
            <a:r>
              <a:rPr lang="cs-CZ" dirty="0"/>
              <a:t>(70. léta jazz </a:t>
            </a:r>
            <a:r>
              <a:rPr lang="cs-CZ" dirty="0" smtClean="0"/>
              <a:t>         80</a:t>
            </a:r>
            <a:r>
              <a:rPr lang="cs-CZ" dirty="0"/>
              <a:t>. léta rock)   </a:t>
            </a:r>
          </a:p>
          <a:p>
            <a:r>
              <a:rPr lang="cs-CZ" dirty="0"/>
              <a:t>                           </a:t>
            </a:r>
            <a:r>
              <a:rPr lang="cs-CZ" dirty="0" smtClean="0"/>
              <a:t>(</a:t>
            </a:r>
            <a:r>
              <a:rPr lang="cs-CZ" dirty="0"/>
              <a:t>Kocáb, Pavlíček, Čok, host Koller)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flipV="1">
            <a:off x="5220072" y="414908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619672" y="4589274"/>
            <a:ext cx="576064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41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80. léta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rock hrají pouze amatéři </a:t>
            </a:r>
            <a:r>
              <a:rPr lang="cs-CZ" dirty="0"/>
              <a:t>(málo peněz), </a:t>
            </a:r>
            <a:r>
              <a:rPr lang="cs-CZ" dirty="0" smtClean="0"/>
              <a:t>každá skupina   musí mít svého zřizovatele</a:t>
            </a:r>
            <a:endParaRPr lang="cs-CZ" dirty="0"/>
          </a:p>
          <a:p>
            <a:r>
              <a:rPr lang="cs-CZ" dirty="0" smtClean="0"/>
              <a:t>- </a:t>
            </a:r>
            <a:r>
              <a:rPr lang="cs-CZ" dirty="0"/>
              <a:t>skupiny Hudba Praha (Koller), Žentour (Ledecký)</a:t>
            </a:r>
          </a:p>
          <a:p>
            <a:pPr marL="0" indent="0">
              <a:buNone/>
            </a:pPr>
            <a:r>
              <a:rPr lang="cs-CZ" dirty="0"/>
              <a:t>               - </a:t>
            </a:r>
            <a:r>
              <a:rPr lang="cs-CZ" dirty="0" err="1"/>
              <a:t>Abraxas</a:t>
            </a:r>
            <a:r>
              <a:rPr lang="cs-CZ" dirty="0"/>
              <a:t>, </a:t>
            </a:r>
            <a:r>
              <a:rPr lang="cs-CZ" dirty="0" err="1"/>
              <a:t>Babalet</a:t>
            </a:r>
            <a:r>
              <a:rPr lang="cs-CZ" dirty="0"/>
              <a:t> (vliv </a:t>
            </a:r>
            <a:r>
              <a:rPr lang="cs-CZ" dirty="0" smtClean="0"/>
              <a:t>reggae)</a:t>
            </a:r>
            <a:endParaRPr lang="cs-CZ" dirty="0"/>
          </a:p>
          <a:p>
            <a:r>
              <a:rPr lang="cs-CZ" b="1" dirty="0" smtClean="0"/>
              <a:t> </a:t>
            </a:r>
            <a:r>
              <a:rPr lang="cs-CZ" i="1" dirty="0"/>
              <a:t>punk –</a:t>
            </a:r>
            <a:r>
              <a:rPr lang="cs-CZ" dirty="0"/>
              <a:t> u nás, jako by nebyl, skupina Visací zámek (</a:t>
            </a:r>
            <a:r>
              <a:rPr lang="cs-CZ" dirty="0" smtClean="0"/>
              <a:t>primitivní repertoár</a:t>
            </a:r>
            <a:r>
              <a:rPr lang="cs-CZ" dirty="0"/>
              <a:t>, </a:t>
            </a:r>
            <a:r>
              <a:rPr lang="cs-CZ" dirty="0" smtClean="0"/>
              <a:t>falešní         </a:t>
            </a:r>
            <a:r>
              <a:rPr lang="cs-CZ" dirty="0"/>
              <a:t>zákaz)</a:t>
            </a:r>
          </a:p>
          <a:p>
            <a:r>
              <a:rPr lang="cs-CZ" dirty="0" smtClean="0"/>
              <a:t> </a:t>
            </a:r>
            <a:r>
              <a:rPr lang="cs-CZ" i="1" dirty="0"/>
              <a:t>hard rock  </a:t>
            </a:r>
            <a:r>
              <a:rPr lang="cs-CZ" i="1" dirty="0" smtClean="0"/>
              <a:t>          </a:t>
            </a:r>
            <a:r>
              <a:rPr lang="cs-CZ" i="1" dirty="0" err="1" smtClean="0"/>
              <a:t>heavy</a:t>
            </a:r>
            <a:r>
              <a:rPr lang="cs-CZ" i="1" dirty="0" smtClean="0"/>
              <a:t> </a:t>
            </a:r>
            <a:r>
              <a:rPr lang="cs-CZ" i="1" dirty="0"/>
              <a:t>metal  </a:t>
            </a:r>
            <a:r>
              <a:rPr lang="cs-CZ" dirty="0"/>
              <a:t>(Teplice – Šrot)</a:t>
            </a:r>
          </a:p>
          <a:p>
            <a:pPr marL="0" indent="0">
              <a:buNone/>
            </a:pPr>
            <a:r>
              <a:rPr lang="cs-CZ" dirty="0"/>
              <a:t>                           </a:t>
            </a:r>
            <a:r>
              <a:rPr lang="cs-CZ" dirty="0" err="1"/>
              <a:t>Arakain</a:t>
            </a:r>
            <a:r>
              <a:rPr lang="cs-CZ" dirty="0"/>
              <a:t>, </a:t>
            </a:r>
            <a:r>
              <a:rPr lang="cs-CZ" dirty="0" err="1"/>
              <a:t>Vitacit</a:t>
            </a:r>
            <a:r>
              <a:rPr lang="cs-CZ" dirty="0"/>
              <a:t>, Citron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364088" y="4337603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69096"/>
            <a:ext cx="603250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502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90. léta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1989 – </a:t>
            </a:r>
            <a:r>
              <a:rPr lang="cs-CZ" dirty="0"/>
              <a:t>revoluce </a:t>
            </a:r>
            <a:endParaRPr lang="cs-CZ" b="1" dirty="0" smtClean="0"/>
          </a:p>
          <a:p>
            <a:r>
              <a:rPr lang="cs-CZ" dirty="0" smtClean="0"/>
              <a:t>nejprodávanější </a:t>
            </a:r>
            <a:r>
              <a:rPr lang="cs-CZ" dirty="0"/>
              <a:t>– skupina LUCIE – snadné refrény, hudba blízká </a:t>
            </a:r>
            <a:r>
              <a:rPr lang="cs-CZ" dirty="0" smtClean="0"/>
              <a:t>mladým (</a:t>
            </a:r>
            <a:r>
              <a:rPr lang="cs-CZ" dirty="0"/>
              <a:t>nejlepší písně 20. stol. – 1. Škoda lásky, 2. Medvídek)</a:t>
            </a:r>
          </a:p>
          <a:p>
            <a:r>
              <a:rPr lang="cs-CZ" dirty="0"/>
              <a:t>-  přijíždí k nám cizí kapely, ale Češi do zahraničí nepronikli (chybí peníze na reklamu)</a:t>
            </a:r>
          </a:p>
          <a:p>
            <a:r>
              <a:rPr lang="cs-CZ" dirty="0" smtClean="0"/>
              <a:t>-  </a:t>
            </a:r>
            <a:r>
              <a:rPr lang="cs-CZ" dirty="0"/>
              <a:t>dnes </a:t>
            </a:r>
            <a:r>
              <a:rPr lang="cs-CZ" dirty="0" smtClean="0"/>
              <a:t>- u </a:t>
            </a:r>
            <a:r>
              <a:rPr lang="cs-CZ" dirty="0"/>
              <a:t>nás </a:t>
            </a:r>
            <a:r>
              <a:rPr lang="cs-CZ" dirty="0" smtClean="0"/>
              <a:t>vítězí naše </a:t>
            </a:r>
            <a:r>
              <a:rPr lang="cs-CZ" dirty="0"/>
              <a:t>rockové </a:t>
            </a:r>
            <a:r>
              <a:rPr lang="cs-CZ" dirty="0" smtClean="0"/>
              <a:t> </a:t>
            </a:r>
            <a:r>
              <a:rPr lang="cs-CZ" dirty="0"/>
              <a:t>skupiny (kapely na rozhraní rocku a popu)</a:t>
            </a:r>
          </a:p>
          <a:p>
            <a:r>
              <a:rPr lang="cs-CZ" dirty="0"/>
              <a:t>-  </a:t>
            </a:r>
            <a:r>
              <a:rPr lang="cs-CZ" dirty="0" smtClean="0"/>
              <a:t>KRYŠTOF, KABÁT, DIVOKEJ BILL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71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Jmenuj 1. český rockový hit.</a:t>
            </a:r>
          </a:p>
          <a:p>
            <a:r>
              <a:rPr lang="cs-CZ" dirty="0" smtClean="0"/>
              <a:t>Která skupina hrála u nás v 70. letech hard rockovou hudbu?</a:t>
            </a:r>
          </a:p>
          <a:p>
            <a:r>
              <a:rPr lang="cs-CZ" dirty="0" smtClean="0"/>
              <a:t>Znáš nějakého člena skupiny Pražský výběr (později Výběr)?</a:t>
            </a:r>
          </a:p>
          <a:p>
            <a:r>
              <a:rPr lang="cs-CZ" dirty="0" smtClean="0"/>
              <a:t>Napiš jednu současnou českou rockovou skupinu.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69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8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472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Anotace</vt:lpstr>
      <vt:lpstr>Prezentace aplikace PowerPoint</vt:lpstr>
      <vt:lpstr>50. – 60. léta</vt:lpstr>
      <vt:lpstr>70. léta</vt:lpstr>
      <vt:lpstr>70. – 80. léta</vt:lpstr>
      <vt:lpstr>80. léta</vt:lpstr>
      <vt:lpstr>90. léta</vt:lpstr>
      <vt:lpstr>Test: 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 Dana</dc:creator>
  <cp:lastModifiedBy>Dufková Dana</cp:lastModifiedBy>
  <cp:revision>6</cp:revision>
  <dcterms:created xsi:type="dcterms:W3CDTF">2012-09-11T18:51:48Z</dcterms:created>
  <dcterms:modified xsi:type="dcterms:W3CDTF">2012-09-11T19:45:24Z</dcterms:modified>
</cp:coreProperties>
</file>