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6" r:id="rId4"/>
    <p:sldId id="257" r:id="rId5"/>
    <p:sldId id="260" r:id="rId6"/>
    <p:sldId id="259" r:id="rId7"/>
    <p:sldId id="264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84" y="2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Dana Dufková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VY_12_INOVACE_31_Jakub Jan Ryba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Jakub Jan Ryba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Hudební výchova na 2. stupni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  <dgm:t>
        <a:bodyPr/>
        <a:lstStyle/>
        <a:p>
          <a:endParaRPr lang="cs-CZ"/>
        </a:p>
      </dgm:t>
    </dgm:pt>
    <dgm:pt modelId="{6DB11F1C-D028-4800-9625-6611CA9DE6D4}" type="pres">
      <dgm:prSet presAssocID="{DAEA276B-ECF9-46F6-A7D3-4693B2D32BC4}" presName="circle4" presStyleLbl="node1" presStyleIdx="3" presStyleCnt="6"/>
      <dgm:spPr/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  <dgm:t>
        <a:bodyPr/>
        <a:lstStyle/>
        <a:p>
          <a:endParaRPr lang="cs-CZ"/>
        </a:p>
      </dgm:t>
    </dgm:pt>
    <dgm:pt modelId="{D7419528-33A6-416D-9E64-B3F7915C5149}" type="pres">
      <dgm:prSet presAssocID="{C73C7642-F245-4585-8F88-243F9FAEF6CA}" presName="circle5" presStyleLbl="node1" presStyleIdx="4" presStyleCnt="6"/>
      <dgm:spPr/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  <dgm:t>
        <a:bodyPr/>
        <a:lstStyle/>
        <a:p>
          <a:endParaRPr lang="cs-CZ"/>
        </a:p>
      </dgm:t>
    </dgm:pt>
    <dgm:pt modelId="{12255512-213F-41DF-90A6-8B4CD74A2B52}" type="pres">
      <dgm:prSet presAssocID="{EBC41103-E2E5-4D48-9B4B-425520D3D098}" presName="circle6" presStyleLbl="node1" presStyleIdx="5" presStyleCnt="6"/>
      <dgm:spPr/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C9F2F4B-23F8-4A2A-9F34-ECC0DF7DDBC3}" type="presOf" srcId="{019433A1-1324-4DE1-9E6F-32B851095F74}" destId="{A3817367-F2BC-482F-8832-FA00B51DCCF3}" srcOrd="0" destOrd="0" presId="urn:microsoft.com/office/officeart/2005/8/layout/target3"/>
    <dgm:cxn modelId="{0B749849-C58D-477D-B13F-9516A1B26255}" type="presOf" srcId="{445C7998-7549-48B0-BD68-D4F0167F02E5}" destId="{4D19AB04-24FA-40C2-B203-52AE3D15E171}" srcOrd="1" destOrd="0" presId="urn:microsoft.com/office/officeart/2005/8/layout/target3"/>
    <dgm:cxn modelId="{D226924C-A6FF-4BA9-9AF3-544A13670B1F}" type="presOf" srcId="{FBBFC3EA-9D9D-4F3A-BEA6-9C2C0E46BF20}" destId="{832BF48F-0145-4429-9E02-8FCA946CCE9E}" srcOrd="1" destOrd="0" presId="urn:microsoft.com/office/officeart/2005/8/layout/target3"/>
    <dgm:cxn modelId="{4131D55F-7368-4881-A053-AF5E50EAD80D}" type="presOf" srcId="{C73C7642-F245-4585-8F88-243F9FAEF6CA}" destId="{97289DF2-90F4-4EC2-A9FC-633B00BAB610}" srcOrd="0" destOrd="0" presId="urn:microsoft.com/office/officeart/2005/8/layout/target3"/>
    <dgm:cxn modelId="{C7E8C660-0503-4656-A6B6-D88D6F032463}" type="presOf" srcId="{DAEA276B-ECF9-46F6-A7D3-4693B2D32BC4}" destId="{CDED6FE3-AD8F-4ACC-B6B8-710EDDD97598}" srcOrd="0" destOrd="0" presId="urn:microsoft.com/office/officeart/2005/8/layout/target3"/>
    <dgm:cxn modelId="{7904AE4A-880A-4E90-AA19-1D7564B59527}" type="presOf" srcId="{019433A1-1324-4DE1-9E6F-32B851095F74}" destId="{E7297F21-D4FD-4A41-AE58-814D01A6B5E7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17CAA205-C197-4FD1-8075-C8C2C75C1EBD}" type="presOf" srcId="{39F8B381-5807-488E-AC22-73DD4140ED4A}" destId="{71045F8C-00FA-488E-A7BD-E2E6753D979D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6AB414A7-EE33-4350-95FB-CAFBFB87F224}" type="presOf" srcId="{EBC41103-E2E5-4D48-9B4B-425520D3D098}" destId="{F969C235-9271-4D34-B740-D627A121CAD0}" srcOrd="1" destOrd="0" presId="urn:microsoft.com/office/officeart/2005/8/layout/target3"/>
    <dgm:cxn modelId="{4000630E-9C63-4796-97CC-01376630F6F5}" type="presOf" srcId="{DAEA276B-ECF9-46F6-A7D3-4693B2D32BC4}" destId="{F69A1436-182C-465B-AD7F-FE48E0C090C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ECF87F41-2A0F-43B9-BF68-3D5F209183EA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D552E025-974A-480D-8AD4-0ED8DC5E881B}" type="presOf" srcId="{C73C7642-F245-4585-8F88-243F9FAEF6CA}" destId="{AA41A67C-3D3F-4AE9-9E0F-5D7F7BB2E741}" srcOrd="1" destOrd="0" presId="urn:microsoft.com/office/officeart/2005/8/layout/target3"/>
    <dgm:cxn modelId="{2BBB0F0B-EB3E-4D5B-8BF4-285427220A00}" type="presOf" srcId="{445C7998-7549-48B0-BD68-D4F0167F02E5}" destId="{BC35EE03-4121-4EF9-923D-7CB6D30D358D}" srcOrd="0" destOrd="0" presId="urn:microsoft.com/office/officeart/2005/8/layout/target3"/>
    <dgm:cxn modelId="{F3058EAA-4380-4179-B6C6-C0759DD0B9A4}" type="presOf" srcId="{FBBFC3EA-9D9D-4F3A-BEA6-9C2C0E46BF20}" destId="{643EA938-EDE0-4533-ACCC-D2BD6F3A527C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94E8DDB-B06D-4273-9C0C-B7C762B41AA2}" type="presParOf" srcId="{71045F8C-00FA-488E-A7BD-E2E6753D979D}" destId="{3577EC6B-C980-4F34-8C69-4365E7B8FC8C}" srcOrd="0" destOrd="0" presId="urn:microsoft.com/office/officeart/2005/8/layout/target3"/>
    <dgm:cxn modelId="{B4B5249C-66E3-4E94-ABBE-E72B2FAEB76C}" type="presParOf" srcId="{71045F8C-00FA-488E-A7BD-E2E6753D979D}" destId="{6940EB87-DC1D-4BC3-9408-9AC2E1FFC039}" srcOrd="1" destOrd="0" presId="urn:microsoft.com/office/officeart/2005/8/layout/target3"/>
    <dgm:cxn modelId="{72DEC716-A899-4A12-B9D2-C6B607F62ED7}" type="presParOf" srcId="{71045F8C-00FA-488E-A7BD-E2E6753D979D}" destId="{BC35EE03-4121-4EF9-923D-7CB6D30D358D}" srcOrd="2" destOrd="0" presId="urn:microsoft.com/office/officeart/2005/8/layout/target3"/>
    <dgm:cxn modelId="{502E0D06-30D7-4140-AA5B-493068CE5C38}" type="presParOf" srcId="{71045F8C-00FA-488E-A7BD-E2E6753D979D}" destId="{C95EEA27-3CBF-4645-A92D-9D8AF5C1CBFC}" srcOrd="3" destOrd="0" presId="urn:microsoft.com/office/officeart/2005/8/layout/target3"/>
    <dgm:cxn modelId="{049E567B-9CA9-4129-AB3E-196696AE088D}" type="presParOf" srcId="{71045F8C-00FA-488E-A7BD-E2E6753D979D}" destId="{851BB866-B6AE-4566-893F-4C635BA974FC}" srcOrd="4" destOrd="0" presId="urn:microsoft.com/office/officeart/2005/8/layout/target3"/>
    <dgm:cxn modelId="{67E6519C-101B-4F2B-A77E-96410EE6FBDE}" type="presParOf" srcId="{71045F8C-00FA-488E-A7BD-E2E6753D979D}" destId="{643EA938-EDE0-4533-ACCC-D2BD6F3A527C}" srcOrd="5" destOrd="0" presId="urn:microsoft.com/office/officeart/2005/8/layout/target3"/>
    <dgm:cxn modelId="{E5307049-3FF7-485D-9CA4-F2EAA946E327}" type="presParOf" srcId="{71045F8C-00FA-488E-A7BD-E2E6753D979D}" destId="{92F31B18-D66D-4CC7-89B9-378928DE877D}" srcOrd="6" destOrd="0" presId="urn:microsoft.com/office/officeart/2005/8/layout/target3"/>
    <dgm:cxn modelId="{2AB07975-CED3-4AC6-B2A8-673E7FA1DB69}" type="presParOf" srcId="{71045F8C-00FA-488E-A7BD-E2E6753D979D}" destId="{902074E1-B931-4618-97F1-FADBE82E9C3C}" srcOrd="7" destOrd="0" presId="urn:microsoft.com/office/officeart/2005/8/layout/target3"/>
    <dgm:cxn modelId="{E57734A7-781D-45C8-AD3F-FB75039A37BB}" type="presParOf" srcId="{71045F8C-00FA-488E-A7BD-E2E6753D979D}" destId="{A3817367-F2BC-482F-8832-FA00B51DCCF3}" srcOrd="8" destOrd="0" presId="urn:microsoft.com/office/officeart/2005/8/layout/target3"/>
    <dgm:cxn modelId="{AC92DFF2-5F09-4F82-A9D9-ABA1550ED4FA}" type="presParOf" srcId="{71045F8C-00FA-488E-A7BD-E2E6753D979D}" destId="{626ABFF6-56C8-4386-B662-68EC364EED9D}" srcOrd="9" destOrd="0" presId="urn:microsoft.com/office/officeart/2005/8/layout/target3"/>
    <dgm:cxn modelId="{C06E6A9B-9DA9-454B-B7FC-2D062CBD05A1}" type="presParOf" srcId="{71045F8C-00FA-488E-A7BD-E2E6753D979D}" destId="{6DB11F1C-D028-4800-9625-6611CA9DE6D4}" srcOrd="10" destOrd="0" presId="urn:microsoft.com/office/officeart/2005/8/layout/target3"/>
    <dgm:cxn modelId="{E273EB0F-411A-4130-86A3-2B77FD3E604F}" type="presParOf" srcId="{71045F8C-00FA-488E-A7BD-E2E6753D979D}" destId="{CDED6FE3-AD8F-4ACC-B6B8-710EDDD97598}" srcOrd="11" destOrd="0" presId="urn:microsoft.com/office/officeart/2005/8/layout/target3"/>
    <dgm:cxn modelId="{64093953-6182-4006-A00D-FEB5F6E02A82}" type="presParOf" srcId="{71045F8C-00FA-488E-A7BD-E2E6753D979D}" destId="{397AC6D7-84A6-4150-958F-83C92D9ACF38}" srcOrd="12" destOrd="0" presId="urn:microsoft.com/office/officeart/2005/8/layout/target3"/>
    <dgm:cxn modelId="{EA753929-F064-45CA-9897-D9037E0AB734}" type="presParOf" srcId="{71045F8C-00FA-488E-A7BD-E2E6753D979D}" destId="{D7419528-33A6-416D-9E64-B3F7915C5149}" srcOrd="13" destOrd="0" presId="urn:microsoft.com/office/officeart/2005/8/layout/target3"/>
    <dgm:cxn modelId="{AEBF1333-BAFB-405C-ABB4-20994F908B96}" type="presParOf" srcId="{71045F8C-00FA-488E-A7BD-E2E6753D979D}" destId="{97289DF2-90F4-4EC2-A9FC-633B00BAB610}" srcOrd="14" destOrd="0" presId="urn:microsoft.com/office/officeart/2005/8/layout/target3"/>
    <dgm:cxn modelId="{F57B46C3-6C9A-4C1C-A834-D6A32ABE2A46}" type="presParOf" srcId="{71045F8C-00FA-488E-A7BD-E2E6753D979D}" destId="{234EBA9D-95B4-4C20-A84E-6F65F1085DC6}" srcOrd="15" destOrd="0" presId="urn:microsoft.com/office/officeart/2005/8/layout/target3"/>
    <dgm:cxn modelId="{920143AD-CE62-4C55-85A2-7BE1E9B97722}" type="presParOf" srcId="{71045F8C-00FA-488E-A7BD-E2E6753D979D}" destId="{12255512-213F-41DF-90A6-8B4CD74A2B52}" srcOrd="16" destOrd="0" presId="urn:microsoft.com/office/officeart/2005/8/layout/target3"/>
    <dgm:cxn modelId="{55812AAD-1677-4965-83EB-250BFCB01CB2}" type="presParOf" srcId="{71045F8C-00FA-488E-A7BD-E2E6753D979D}" destId="{50C2F88D-8688-44C2-A854-691F34009D3B}" srcOrd="17" destOrd="0" presId="urn:microsoft.com/office/officeart/2005/8/layout/target3"/>
    <dgm:cxn modelId="{DD2315E0-65A8-40B0-B239-B12A212FCC2B}" type="presParOf" srcId="{71045F8C-00FA-488E-A7BD-E2E6753D979D}" destId="{4D19AB04-24FA-40C2-B203-52AE3D15E171}" srcOrd="18" destOrd="0" presId="urn:microsoft.com/office/officeart/2005/8/layout/target3"/>
    <dgm:cxn modelId="{F701CBB3-59D7-432B-87E7-711046898C9F}" type="presParOf" srcId="{71045F8C-00FA-488E-A7BD-E2E6753D979D}" destId="{832BF48F-0145-4429-9E02-8FCA946CCE9E}" srcOrd="19" destOrd="0" presId="urn:microsoft.com/office/officeart/2005/8/layout/target3"/>
    <dgm:cxn modelId="{EDA38301-1516-4E51-8861-0155E84A8495}" type="presParOf" srcId="{71045F8C-00FA-488E-A7BD-E2E6753D979D}" destId="{E7297F21-D4FD-4A41-AE58-814D01A6B5E7}" srcOrd="20" destOrd="0" presId="urn:microsoft.com/office/officeart/2005/8/layout/target3"/>
    <dgm:cxn modelId="{1377E9B5-A479-4813-9EE7-014B9B9CC2AA}" type="presParOf" srcId="{71045F8C-00FA-488E-A7BD-E2E6753D979D}" destId="{F69A1436-182C-465B-AD7F-FE48E0C090C1}" srcOrd="21" destOrd="0" presId="urn:microsoft.com/office/officeart/2005/8/layout/target3"/>
    <dgm:cxn modelId="{02F7CE5B-E2C4-4A4E-8EC2-958CC7D45B6A}" type="presParOf" srcId="{71045F8C-00FA-488E-A7BD-E2E6753D979D}" destId="{AA41A67C-3D3F-4AE9-9E0F-5D7F7BB2E741}" srcOrd="22" destOrd="0" presId="urn:microsoft.com/office/officeart/2005/8/layout/target3"/>
    <dgm:cxn modelId="{F2744C62-BEB1-4BF5-B09F-D74940234C60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Dana Dufková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VY_12_INOVACE_31_Jakub Jan Ryba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Hudební výchova na 2. stupni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Jakub Jan Ryba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82840-A4EE-484A-BA89-C23766B2EDC0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3D1BB-2DC3-42EA-9947-31C975DBC9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4137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82840-A4EE-484A-BA89-C23766B2EDC0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3D1BB-2DC3-42EA-9947-31C975DBC9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099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82840-A4EE-484A-BA89-C23766B2EDC0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3D1BB-2DC3-42EA-9947-31C975DBC9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2395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82840-A4EE-484A-BA89-C23766B2EDC0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3D1BB-2DC3-42EA-9947-31C975DBC9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8144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82840-A4EE-484A-BA89-C23766B2EDC0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3D1BB-2DC3-42EA-9947-31C975DBC9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7461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82840-A4EE-484A-BA89-C23766B2EDC0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3D1BB-2DC3-42EA-9947-31C975DBC9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3177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82840-A4EE-484A-BA89-C23766B2EDC0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3D1BB-2DC3-42EA-9947-31C975DBC9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5296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82840-A4EE-484A-BA89-C23766B2EDC0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3D1BB-2DC3-42EA-9947-31C975DBC9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35858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82840-A4EE-484A-BA89-C23766B2EDC0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3D1BB-2DC3-42EA-9947-31C975DBC9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4401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82840-A4EE-484A-BA89-C23766B2EDC0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3D1BB-2DC3-42EA-9947-31C975DBC9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1248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82840-A4EE-484A-BA89-C23766B2EDC0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3D1BB-2DC3-42EA-9947-31C975DBC9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0152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29000"/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982840-A4EE-484A-BA89-C23766B2EDC0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3D1BB-2DC3-42EA-9947-31C975DBC9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7593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00381817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53910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50555331"/>
              </p:ext>
            </p:extLst>
          </p:nvPr>
        </p:nvGraphicFramePr>
        <p:xfrm>
          <a:off x="1547664" y="1772816"/>
          <a:ext cx="6096000" cy="404822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467595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9.</a:t>
                      </a:r>
                      <a:endParaRPr lang="cs-CZ" dirty="0"/>
                    </a:p>
                  </a:txBody>
                  <a:tcPr/>
                </a:tc>
              </a:tr>
              <a:tr h="807083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tabuli,</a:t>
                      </a:r>
                      <a:r>
                        <a:rPr lang="cs-CZ" baseline="0" dirty="0" smtClean="0"/>
                        <a:t> test</a:t>
                      </a:r>
                      <a:endParaRPr lang="cs-CZ" dirty="0"/>
                    </a:p>
                  </a:txBody>
                  <a:tcPr/>
                </a:tc>
              </a:tr>
              <a:tr h="807083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Učebnice, CD</a:t>
                      </a:r>
                      <a:r>
                        <a:rPr lang="cs-CZ" baseline="0" dirty="0" smtClean="0"/>
                        <a:t> nahrávky, fix </a:t>
                      </a:r>
                      <a:r>
                        <a:rPr lang="cs-CZ" baseline="0" dirty="0" smtClean="0"/>
                        <a:t>                                 na </a:t>
                      </a:r>
                      <a:r>
                        <a:rPr lang="cs-CZ" baseline="0" dirty="0" smtClean="0"/>
                        <a:t>tabuli, nástěnná tabule</a:t>
                      </a:r>
                      <a:endParaRPr lang="cs-CZ" dirty="0"/>
                    </a:p>
                  </a:txBody>
                  <a:tcPr/>
                </a:tc>
              </a:tr>
              <a:tr h="1498868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467595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38697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JAKUB JAN RYBA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ČESKÝ HUDEBNÍ SKLADATEL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53992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JAKUB JAN RYBA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rmAutofit/>
          </a:bodyPr>
          <a:lstStyle/>
          <a:p>
            <a:r>
              <a:rPr lang="cs-CZ" dirty="0" smtClean="0"/>
              <a:t>český hudební skladatel přelomu klasicismu </a:t>
            </a:r>
            <a:r>
              <a:rPr lang="cs-CZ" dirty="0" smtClean="0"/>
              <a:t>                     a </a:t>
            </a:r>
            <a:r>
              <a:rPr lang="cs-CZ" dirty="0" smtClean="0"/>
              <a:t>romantismu. </a:t>
            </a:r>
          </a:p>
          <a:p>
            <a:r>
              <a:rPr lang="cs-CZ" dirty="0" smtClean="0"/>
              <a:t>Sbíral lidové písně a sepsal je do sborníků českých písní.</a:t>
            </a:r>
          </a:p>
          <a:p>
            <a:r>
              <a:rPr lang="cs-CZ" dirty="0" smtClean="0"/>
              <a:t>Jeho nejslavnější, dodnes nejhranější </a:t>
            </a:r>
            <a:r>
              <a:rPr lang="cs-CZ" dirty="0" smtClean="0"/>
              <a:t>                                      a </a:t>
            </a:r>
            <a:r>
              <a:rPr lang="cs-CZ" dirty="0" smtClean="0"/>
              <a:t>nejpopulárnější skladbou pro vánoční období je Česká mše vánoční.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8761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  J. J. Ryby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/>
          </a:bodyPr>
          <a:lstStyle/>
          <a:p>
            <a:r>
              <a:rPr lang="cs-CZ" dirty="0" smtClean="0"/>
              <a:t>Narodil se v Přešticích (1765)</a:t>
            </a:r>
          </a:p>
          <a:p>
            <a:r>
              <a:rPr lang="cs-CZ" dirty="0"/>
              <a:t>P</a:t>
            </a:r>
            <a:r>
              <a:rPr lang="cs-CZ" dirty="0" smtClean="0"/>
              <a:t>ůsobil jako učitel v </a:t>
            </a:r>
            <a:r>
              <a:rPr lang="cs-CZ" dirty="0" err="1" smtClean="0"/>
              <a:t>Rožmitále</a:t>
            </a:r>
            <a:r>
              <a:rPr lang="cs-CZ" dirty="0" smtClean="0"/>
              <a:t> pod Třemšínem</a:t>
            </a:r>
          </a:p>
          <a:p>
            <a:r>
              <a:rPr lang="cs-CZ" dirty="0" smtClean="0"/>
              <a:t>Spáchal sebevraždu (1815) - jeho čin měl důvod v dlouhodobé vyčerpanosti, depresích, obtížné ekonomické situaci rodiny, trýznivém fyzickém onemocnění a neutěšených vztazích k nadřízeným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75903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ČESKÁ MŠE VÁNOČNÍ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/>
          </a:bodyPr>
          <a:lstStyle/>
          <a:p>
            <a:r>
              <a:rPr lang="cs-CZ" dirty="0" smtClean="0"/>
              <a:t> Má český text, protože Ryba byl toho názoru, že „z latinsky zpívaných žalmů nemá náboženský užitek ani zpívající ani poslouchající“.</a:t>
            </a:r>
          </a:p>
          <a:p>
            <a:r>
              <a:rPr lang="cs-CZ" dirty="0" smtClean="0"/>
              <a:t>Českou mši vánoční často označujeme jako „Hej, mistře“ (Mše začíná slovy „Hej mistře, vstaň bystře“)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41996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3561259"/>
          </a:xfrm>
        </p:spPr>
        <p:txBody>
          <a:bodyPr/>
          <a:lstStyle/>
          <a:p>
            <a:r>
              <a:rPr lang="cs-CZ" dirty="0" smtClean="0"/>
              <a:t>V kterém městě se Jakub Jan Ryba narodil?</a:t>
            </a:r>
          </a:p>
          <a:p>
            <a:r>
              <a:rPr lang="cs-CZ" dirty="0" smtClean="0"/>
              <a:t>Jaké je jeho nejslavnější dílo?</a:t>
            </a:r>
          </a:p>
          <a:p>
            <a:r>
              <a:rPr lang="cs-CZ" dirty="0" smtClean="0"/>
              <a:t>Jaké měl povolání?</a:t>
            </a:r>
          </a:p>
          <a:p>
            <a:r>
              <a:rPr lang="cs-CZ" dirty="0" smtClean="0"/>
              <a:t>Jakými slovy začíná Česká mše vánoční?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42108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Ilustrace: 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7056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262</Words>
  <Application>Microsoft Office PowerPoint</Application>
  <PresentationFormat>Předvádění na obrazovce (4:3)</PresentationFormat>
  <Paragraphs>36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Anotace</vt:lpstr>
      <vt:lpstr>JAKUB JAN RYBA</vt:lpstr>
      <vt:lpstr>JAKUB JAN RYBA</vt:lpstr>
      <vt:lpstr>Život  J. J. Ryby</vt:lpstr>
      <vt:lpstr>ČESKÁ MŠE VÁNOČNÍ</vt:lpstr>
      <vt:lpstr>Opakování:</vt:lpstr>
      <vt:lpstr>CITACE: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JAKUB JAN RYBA</dc:title>
  <dc:creator>Dufková Dana</dc:creator>
  <cp:lastModifiedBy>Dum</cp:lastModifiedBy>
  <cp:revision>6</cp:revision>
  <dcterms:created xsi:type="dcterms:W3CDTF">2012-09-11T19:48:33Z</dcterms:created>
  <dcterms:modified xsi:type="dcterms:W3CDTF">2013-02-24T14:21:36Z</dcterms:modified>
</cp:coreProperties>
</file>