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62" r:id="rId4"/>
    <p:sldId id="256" r:id="rId5"/>
    <p:sldId id="257" r:id="rId6"/>
    <p:sldId id="258" r:id="rId7"/>
    <p:sldId id="259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VY_12_INOVACE_32_Romantismus v hudbě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Romantismus v hudbě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6D51F0-E3D9-449A-BFEF-BFF296691D92}" type="presOf" srcId="{FBBFC3EA-9D9D-4F3A-BEA6-9C2C0E46BF20}" destId="{832BF48F-0145-4429-9E02-8FCA946CCE9E}" srcOrd="1" destOrd="0" presId="urn:microsoft.com/office/officeart/2005/8/layout/target3"/>
    <dgm:cxn modelId="{257C23CC-D9C6-437B-9E9E-D22116743A17}" type="presOf" srcId="{DAEA276B-ECF9-46F6-A7D3-4693B2D32BC4}" destId="{F69A1436-182C-465B-AD7F-FE48E0C090C1}" srcOrd="1" destOrd="0" presId="urn:microsoft.com/office/officeart/2005/8/layout/target3"/>
    <dgm:cxn modelId="{4AA95BA6-2550-4B1F-8F57-CD2BEB5AA7A6}" type="presOf" srcId="{39F8B381-5807-488E-AC22-73DD4140ED4A}" destId="{71045F8C-00FA-488E-A7BD-E2E6753D979D}" srcOrd="0" destOrd="0" presId="urn:microsoft.com/office/officeart/2005/8/layout/target3"/>
    <dgm:cxn modelId="{96B9D1AA-87BE-48E4-8021-D9DAAC834107}" type="presOf" srcId="{C73C7642-F245-4585-8F88-243F9FAEF6CA}" destId="{97289DF2-90F4-4EC2-A9FC-633B00BAB610}" srcOrd="0" destOrd="0" presId="urn:microsoft.com/office/officeart/2005/8/layout/target3"/>
    <dgm:cxn modelId="{7CC2CD70-F426-4CE8-863A-A317B40ACF45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18A3CB55-D7B7-46F8-8ABB-745A96448FF7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EF00585-1349-45EA-8CEB-6B86DBB4C8C1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1877148-BCFE-4AE6-B0C9-228100F81E29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2955DF8-DF85-4405-9688-A2CD569CC01A}" type="presOf" srcId="{019433A1-1324-4DE1-9E6F-32B851095F74}" destId="{E7297F21-D4FD-4A41-AE58-814D01A6B5E7}" srcOrd="1" destOrd="0" presId="urn:microsoft.com/office/officeart/2005/8/layout/target3"/>
    <dgm:cxn modelId="{939C72D4-D5DD-4AEF-B269-9D00ADE94B4A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CAD2DE2-D351-46B1-8ED0-AA68ACA79A7A}" type="presOf" srcId="{EBC41103-E2E5-4D48-9B4B-425520D3D098}" destId="{50C2F88D-8688-44C2-A854-691F34009D3B}" srcOrd="0" destOrd="0" presId="urn:microsoft.com/office/officeart/2005/8/layout/target3"/>
    <dgm:cxn modelId="{D0DD3B3B-A943-4E28-B03F-CC1CD0E08B05}" type="presOf" srcId="{EBC41103-E2E5-4D48-9B4B-425520D3D098}" destId="{F969C235-9271-4D34-B740-D627A121CAD0}" srcOrd="1" destOrd="0" presId="urn:microsoft.com/office/officeart/2005/8/layout/target3"/>
    <dgm:cxn modelId="{4731BB35-A526-4E58-A03D-641231B80393}" type="presOf" srcId="{C73C7642-F245-4585-8F88-243F9FAEF6CA}" destId="{AA41A67C-3D3F-4AE9-9E0F-5D7F7BB2E741}" srcOrd="1" destOrd="0" presId="urn:microsoft.com/office/officeart/2005/8/layout/target3"/>
    <dgm:cxn modelId="{6C9AB39B-8E84-44EC-ACA6-0F77088DBFB8}" type="presParOf" srcId="{71045F8C-00FA-488E-A7BD-E2E6753D979D}" destId="{3577EC6B-C980-4F34-8C69-4365E7B8FC8C}" srcOrd="0" destOrd="0" presId="urn:microsoft.com/office/officeart/2005/8/layout/target3"/>
    <dgm:cxn modelId="{3476F2FB-E099-48DC-8EB6-59083710C305}" type="presParOf" srcId="{71045F8C-00FA-488E-A7BD-E2E6753D979D}" destId="{6940EB87-DC1D-4BC3-9408-9AC2E1FFC039}" srcOrd="1" destOrd="0" presId="urn:microsoft.com/office/officeart/2005/8/layout/target3"/>
    <dgm:cxn modelId="{53E92A94-77C8-4138-9B88-662D437B3380}" type="presParOf" srcId="{71045F8C-00FA-488E-A7BD-E2E6753D979D}" destId="{BC35EE03-4121-4EF9-923D-7CB6D30D358D}" srcOrd="2" destOrd="0" presId="urn:microsoft.com/office/officeart/2005/8/layout/target3"/>
    <dgm:cxn modelId="{C46A7975-05CB-4B25-9A9A-B92747D9F2B5}" type="presParOf" srcId="{71045F8C-00FA-488E-A7BD-E2E6753D979D}" destId="{C95EEA27-3CBF-4645-A92D-9D8AF5C1CBFC}" srcOrd="3" destOrd="0" presId="urn:microsoft.com/office/officeart/2005/8/layout/target3"/>
    <dgm:cxn modelId="{0157C4AC-C38C-44AF-8F0C-19CF7AC23820}" type="presParOf" srcId="{71045F8C-00FA-488E-A7BD-E2E6753D979D}" destId="{851BB866-B6AE-4566-893F-4C635BA974FC}" srcOrd="4" destOrd="0" presId="urn:microsoft.com/office/officeart/2005/8/layout/target3"/>
    <dgm:cxn modelId="{A9F72505-B8A2-499D-839F-4B6CD3300E5C}" type="presParOf" srcId="{71045F8C-00FA-488E-A7BD-E2E6753D979D}" destId="{643EA938-EDE0-4533-ACCC-D2BD6F3A527C}" srcOrd="5" destOrd="0" presId="urn:microsoft.com/office/officeart/2005/8/layout/target3"/>
    <dgm:cxn modelId="{DDBBAF85-1EC0-4837-ADD3-ECD0766F0D1B}" type="presParOf" srcId="{71045F8C-00FA-488E-A7BD-E2E6753D979D}" destId="{92F31B18-D66D-4CC7-89B9-378928DE877D}" srcOrd="6" destOrd="0" presId="urn:microsoft.com/office/officeart/2005/8/layout/target3"/>
    <dgm:cxn modelId="{F83A0495-B2EB-4EB0-A64D-2A41B4AB44E4}" type="presParOf" srcId="{71045F8C-00FA-488E-A7BD-E2E6753D979D}" destId="{902074E1-B931-4618-97F1-FADBE82E9C3C}" srcOrd="7" destOrd="0" presId="urn:microsoft.com/office/officeart/2005/8/layout/target3"/>
    <dgm:cxn modelId="{F978FBFE-9035-4CBE-BE33-BC57F12213E2}" type="presParOf" srcId="{71045F8C-00FA-488E-A7BD-E2E6753D979D}" destId="{A3817367-F2BC-482F-8832-FA00B51DCCF3}" srcOrd="8" destOrd="0" presId="urn:microsoft.com/office/officeart/2005/8/layout/target3"/>
    <dgm:cxn modelId="{A3F9EFE5-4271-458E-BE2A-F639FB2AABC6}" type="presParOf" srcId="{71045F8C-00FA-488E-A7BD-E2E6753D979D}" destId="{626ABFF6-56C8-4386-B662-68EC364EED9D}" srcOrd="9" destOrd="0" presId="urn:microsoft.com/office/officeart/2005/8/layout/target3"/>
    <dgm:cxn modelId="{E8CD19FF-710B-4587-BF03-77506699C4F6}" type="presParOf" srcId="{71045F8C-00FA-488E-A7BD-E2E6753D979D}" destId="{6DB11F1C-D028-4800-9625-6611CA9DE6D4}" srcOrd="10" destOrd="0" presId="urn:microsoft.com/office/officeart/2005/8/layout/target3"/>
    <dgm:cxn modelId="{AF7C0397-2228-4C76-B859-1A833B19D5E7}" type="presParOf" srcId="{71045F8C-00FA-488E-A7BD-E2E6753D979D}" destId="{CDED6FE3-AD8F-4ACC-B6B8-710EDDD97598}" srcOrd="11" destOrd="0" presId="urn:microsoft.com/office/officeart/2005/8/layout/target3"/>
    <dgm:cxn modelId="{DF866CA8-6D8A-4ECB-9A65-40F78EA429D6}" type="presParOf" srcId="{71045F8C-00FA-488E-A7BD-E2E6753D979D}" destId="{397AC6D7-84A6-4150-958F-83C92D9ACF38}" srcOrd="12" destOrd="0" presId="urn:microsoft.com/office/officeart/2005/8/layout/target3"/>
    <dgm:cxn modelId="{A8257837-C5F9-4934-84FE-13B1CCC950D2}" type="presParOf" srcId="{71045F8C-00FA-488E-A7BD-E2E6753D979D}" destId="{D7419528-33A6-416D-9E64-B3F7915C5149}" srcOrd="13" destOrd="0" presId="urn:microsoft.com/office/officeart/2005/8/layout/target3"/>
    <dgm:cxn modelId="{2ABF70CE-E9AA-47D1-83C0-2A12AA3882DC}" type="presParOf" srcId="{71045F8C-00FA-488E-A7BD-E2E6753D979D}" destId="{97289DF2-90F4-4EC2-A9FC-633B00BAB610}" srcOrd="14" destOrd="0" presId="urn:microsoft.com/office/officeart/2005/8/layout/target3"/>
    <dgm:cxn modelId="{D7DB55A5-100E-47F3-A05F-060C74358587}" type="presParOf" srcId="{71045F8C-00FA-488E-A7BD-E2E6753D979D}" destId="{234EBA9D-95B4-4C20-A84E-6F65F1085DC6}" srcOrd="15" destOrd="0" presId="urn:microsoft.com/office/officeart/2005/8/layout/target3"/>
    <dgm:cxn modelId="{EF8C196A-4879-4FD3-8B78-B68314D7EE66}" type="presParOf" srcId="{71045F8C-00FA-488E-A7BD-E2E6753D979D}" destId="{12255512-213F-41DF-90A6-8B4CD74A2B52}" srcOrd="16" destOrd="0" presId="urn:microsoft.com/office/officeart/2005/8/layout/target3"/>
    <dgm:cxn modelId="{AC1E8C8D-D3F8-40A1-8CE7-F9DF52081B64}" type="presParOf" srcId="{71045F8C-00FA-488E-A7BD-E2E6753D979D}" destId="{50C2F88D-8688-44C2-A854-691F34009D3B}" srcOrd="17" destOrd="0" presId="urn:microsoft.com/office/officeart/2005/8/layout/target3"/>
    <dgm:cxn modelId="{DA18A023-EEC6-46A2-9189-620B989130A2}" type="presParOf" srcId="{71045F8C-00FA-488E-A7BD-E2E6753D979D}" destId="{4D19AB04-24FA-40C2-B203-52AE3D15E171}" srcOrd="18" destOrd="0" presId="urn:microsoft.com/office/officeart/2005/8/layout/target3"/>
    <dgm:cxn modelId="{CEA3DCF3-2530-400D-83C8-4BE72014F67F}" type="presParOf" srcId="{71045F8C-00FA-488E-A7BD-E2E6753D979D}" destId="{832BF48F-0145-4429-9E02-8FCA946CCE9E}" srcOrd="19" destOrd="0" presId="urn:microsoft.com/office/officeart/2005/8/layout/target3"/>
    <dgm:cxn modelId="{35F9DFD5-CB7F-45F9-A643-AA6C29A6982E}" type="presParOf" srcId="{71045F8C-00FA-488E-A7BD-E2E6753D979D}" destId="{E7297F21-D4FD-4A41-AE58-814D01A6B5E7}" srcOrd="20" destOrd="0" presId="urn:microsoft.com/office/officeart/2005/8/layout/target3"/>
    <dgm:cxn modelId="{3B7DC8AF-0387-441B-AA6D-FE029B908FF3}" type="presParOf" srcId="{71045F8C-00FA-488E-A7BD-E2E6753D979D}" destId="{F69A1436-182C-465B-AD7F-FE48E0C090C1}" srcOrd="21" destOrd="0" presId="urn:microsoft.com/office/officeart/2005/8/layout/target3"/>
    <dgm:cxn modelId="{BE690497-F04A-43DA-AC11-ADCAB57346DA}" type="presParOf" srcId="{71045F8C-00FA-488E-A7BD-E2E6753D979D}" destId="{AA41A67C-3D3F-4AE9-9E0F-5D7F7BB2E741}" srcOrd="22" destOrd="0" presId="urn:microsoft.com/office/officeart/2005/8/layout/target3"/>
    <dgm:cxn modelId="{F7A42AD8-A88E-4A95-8C97-C82C8032EF4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VY_12_INOVACE_32_Romantismus v hudbě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Romantismus v hudbě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869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27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351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18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962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795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368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557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65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875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4342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2802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26592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459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011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5512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8964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3944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1130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8744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6272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324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8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556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638082-078D-4CE2-9100-9890C728A72E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9A773-43B1-4D91-ABF2-D4520DB413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65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832561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405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2072451"/>
              </p:ext>
            </p:extLst>
          </p:nvPr>
        </p:nvGraphicFramePr>
        <p:xfrm>
          <a:off x="1547664" y="1772816"/>
          <a:ext cx="6096000" cy="404822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80708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CD</a:t>
                      </a:r>
                      <a:r>
                        <a:rPr lang="cs-CZ" baseline="0" dirty="0" smtClean="0"/>
                        <a:t> nahrávky, fix na tabuli, nástěnná tabule</a:t>
                      </a:r>
                      <a:endParaRPr lang="cs-CZ" dirty="0"/>
                    </a:p>
                  </a:txBody>
                  <a:tcPr/>
                </a:tc>
              </a:tr>
              <a:tr h="149886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6759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2234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ROMANTISMUS V HUDBĚ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ZNAKY ROMANTISMU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25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r>
              <a:rPr lang="cs-CZ" dirty="0" smtClean="0"/>
              <a:t>Hudební romantismus je označení hudebního slohu, který vznikl na přelomu 18. a 19. století z hudebního klasicismu </a:t>
            </a:r>
          </a:p>
          <a:p>
            <a:r>
              <a:rPr lang="cs-CZ" dirty="0" smtClean="0"/>
              <a:t>Tento sloh dominoval celé 19. 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036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Rysy romantismu: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r>
              <a:rPr lang="cs-CZ" dirty="0" smtClean="0"/>
              <a:t>Důraz na emoce, pocity (láska k vlasti, přírodě, milostné motivy)</a:t>
            </a:r>
          </a:p>
          <a:p>
            <a:r>
              <a:rPr lang="cs-CZ" dirty="0" smtClean="0"/>
              <a:t>Vliv evropské lidové hudby (poezie, písně)</a:t>
            </a:r>
          </a:p>
          <a:p>
            <a:r>
              <a:rPr lang="cs-CZ" dirty="0" smtClean="0"/>
              <a:t>Spojení hudby s jinými (literárními) myšlenkami          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programní hudba </a:t>
            </a:r>
            <a:r>
              <a:rPr lang="cs-CZ" dirty="0" smtClean="0"/>
              <a:t>(má děj – symfonická báseň)</a:t>
            </a:r>
          </a:p>
          <a:p>
            <a:r>
              <a:rPr lang="cs-CZ" dirty="0" smtClean="0"/>
              <a:t>Zvětšování orchestru</a:t>
            </a:r>
          </a:p>
          <a:p>
            <a:r>
              <a:rPr lang="cs-CZ" dirty="0" smtClean="0"/>
              <a:t>Nové pojetí opery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961962" y="3933056"/>
            <a:ext cx="79208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137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Romantismus – skladatelé: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r>
              <a:rPr lang="cs-CZ" dirty="0" smtClean="0"/>
              <a:t>BEDŘICH SMETANA, ANTONÍN DVOŘÁK</a:t>
            </a:r>
          </a:p>
          <a:p>
            <a:r>
              <a:rPr lang="cs-CZ" dirty="0" smtClean="0"/>
              <a:t>FRYDERYK CHOPIN</a:t>
            </a:r>
          </a:p>
          <a:p>
            <a:r>
              <a:rPr lang="cs-CZ" dirty="0" smtClean="0"/>
              <a:t>PETR ILJIČ ČAJKOVSKIJ, MODEST PETROVIČ MUSORGSKIJ</a:t>
            </a:r>
          </a:p>
          <a:p>
            <a:r>
              <a:rPr lang="cs-CZ" dirty="0" smtClean="0"/>
              <a:t>FRANZ SCHUBERT, JOHANN STRAUSS,ROBERT SCHUMANN, RICHARD WAGNER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1503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/>
              <a:t>Patří mezi romantické skladatele A. Dvořák?</a:t>
            </a:r>
          </a:p>
          <a:p>
            <a:r>
              <a:rPr lang="cs-CZ" dirty="0" smtClean="0"/>
              <a:t>V jakém století dominoval romantismus?</a:t>
            </a:r>
          </a:p>
          <a:p>
            <a:r>
              <a:rPr lang="cs-CZ" dirty="0" smtClean="0"/>
              <a:t>Jak se nazývá hudební orchestrální dílo, které má děj (programní hudba)?</a:t>
            </a:r>
          </a:p>
          <a:p>
            <a:r>
              <a:rPr lang="cs-CZ" dirty="0" smtClean="0"/>
              <a:t>Znáš nějakého romantického skladatele?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036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056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235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Anotace</vt:lpstr>
      <vt:lpstr>ROMANTISMUS V HUDBĚ</vt:lpstr>
      <vt:lpstr>ROMANTISMUS</vt:lpstr>
      <vt:lpstr>Rysy romantismu:</vt:lpstr>
      <vt:lpstr>Romantismus – skladatelé:</vt:lpstr>
      <vt:lpstr>Test: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ROMANTISMUS V HUDBĚ</dc:title>
  <dc:creator>Dufková Dana</dc:creator>
  <cp:lastModifiedBy>Dufková Dana</cp:lastModifiedBy>
  <cp:revision>5</cp:revision>
  <dcterms:created xsi:type="dcterms:W3CDTF">2012-09-11T20:29:09Z</dcterms:created>
  <dcterms:modified xsi:type="dcterms:W3CDTF">2012-09-11T21:25:19Z</dcterms:modified>
</cp:coreProperties>
</file>