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Přírodní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rezervace v rébusech, žák pracuje s učebnicí, mapami, internetem. Nápověda v obrázku.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8723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6255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3756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415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Hádanky z ochrany přírody VI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24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přírody, internet, přírodní rezervace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2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 descr="C:\Documents and Settings\Jan\Local Settings\Temporary Internet Files\Content.IE5\A0WBDK2E\MM90025443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384" y="1844824"/>
            <a:ext cx="4975233" cy="4160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1521443" y="2809330"/>
            <a:ext cx="6101115" cy="3369568"/>
            <a:chOff x="611560" y="2809330"/>
            <a:chExt cx="6101115" cy="3369568"/>
          </a:xfrm>
        </p:grpSpPr>
        <p:pic>
          <p:nvPicPr>
            <p:cNvPr id="2050" name="Picture 2" descr="C:\Documents and Settings\Jan\Local Settings\Temporary Internet Files\Content.IE5\A0WBDK2E\MM900288867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996952"/>
              <a:ext cx="3270274" cy="2562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3" name="Picture 5" descr="C:\Documents and Settings\Jan\Local Settings\Temporary Internet Files\Content.IE5\A0WBDK2E\MP900313961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9992" y="2809330"/>
              <a:ext cx="2212683" cy="33695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8625273"/>
              </p:ext>
            </p:extLst>
          </p:nvPr>
        </p:nvGraphicFramePr>
        <p:xfrm>
          <a:off x="1524001" y="1052736"/>
          <a:ext cx="6095999" cy="11582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22278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194384" y="3113111"/>
            <a:ext cx="6755233" cy="2993034"/>
            <a:chOff x="467544" y="3113111"/>
            <a:chExt cx="6755233" cy="2993034"/>
          </a:xfrm>
        </p:grpSpPr>
        <p:pic>
          <p:nvPicPr>
            <p:cNvPr id="3074" name="Picture 2" descr="C:\Documents and Settings\Jan\Local Settings\Temporary Internet Files\Content.IE5\N0XFEXQQ\MC90034698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3789040"/>
              <a:ext cx="3508059" cy="2317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5" name="Picture 3" descr="C:\Documents and Settings\Jan\Local Settings\Temporary Internet Files\Content.IE5\9B4Z6I7N\MM900283492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3113111"/>
              <a:ext cx="3082825" cy="29930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739612"/>
              </p:ext>
            </p:extLst>
          </p:nvPr>
        </p:nvGraphicFramePr>
        <p:xfrm>
          <a:off x="1524001" y="1484784"/>
          <a:ext cx="6095999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952554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540702" y="3068960"/>
            <a:ext cx="6716872" cy="2605863"/>
            <a:chOff x="540702" y="3068960"/>
            <a:chExt cx="6716872" cy="2605863"/>
          </a:xfrm>
        </p:grpSpPr>
        <p:pic>
          <p:nvPicPr>
            <p:cNvPr id="4098" name="Picture 2" descr="C:\Documents and Settings\Jan\Local Settings\Temporary Internet Files\Content.IE5\A0WBDK2E\MC90041244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702" y="3068960"/>
              <a:ext cx="2194483" cy="260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99" name="Picture 3" descr="C:\Documents and Settings\Jan\Local Settings\Temporary Internet Files\Content.IE5\RWTHYNQJ\MC9003315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3289295"/>
              <a:ext cx="1167727" cy="23855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0" name="Picture 4" descr="C:\Documents and Settings\Jan\Local Settings\Temporary Internet Files\Content.IE5\9B4Z6I7N\MC90041243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3473501"/>
              <a:ext cx="2109510" cy="2201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315580"/>
              </p:ext>
            </p:extLst>
          </p:nvPr>
        </p:nvGraphicFramePr>
        <p:xfrm>
          <a:off x="1524000" y="1397000"/>
          <a:ext cx="6096000" cy="5791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442318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123" name="Picture 3" descr="C:\Documents and Settings\Jan\Local Settings\Temporary Internet Files\Content.IE5\N0XFEXQQ\MP9004277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474" y="2410660"/>
            <a:ext cx="2605053" cy="390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636039"/>
              </p:ext>
            </p:extLst>
          </p:nvPr>
        </p:nvGraphicFramePr>
        <p:xfrm>
          <a:off x="1524000" y="980728"/>
          <a:ext cx="6096000" cy="5791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832932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1. Čertova stěna</a:t>
            </a:r>
          </a:p>
          <a:p>
            <a:r>
              <a:rPr lang="cs-CZ" sz="4400" b="1" dirty="0" smtClean="0"/>
              <a:t>2. Jezevčí vrch</a:t>
            </a:r>
          </a:p>
          <a:p>
            <a:r>
              <a:rPr lang="cs-CZ" sz="4400" b="1" dirty="0" smtClean="0"/>
              <a:t>3. Větrníky</a:t>
            </a:r>
          </a:p>
          <a:p>
            <a:r>
              <a:rPr lang="cs-CZ" sz="4400" b="1" dirty="0" smtClean="0"/>
              <a:t>4. Žebračka</a:t>
            </a:r>
            <a:endParaRPr lang="cs-CZ" sz="44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387140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</TotalTime>
  <Words>210</Words>
  <Application>Microsoft Office PowerPoint</Application>
  <PresentationFormat>Předvádění na obrazovce (4:3)</PresentationFormat>
  <Paragraphs>57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Ochrana přírody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2003-01-01T03:43:37Z</dcterms:modified>
</cp:coreProperties>
</file>