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1"/>
  </p:notesMasterIdLst>
  <p:sldIdLst>
    <p:sldId id="256" r:id="rId3"/>
    <p:sldId id="262" r:id="rId4"/>
    <p:sldId id="264" r:id="rId5"/>
    <p:sldId id="263" r:id="rId6"/>
    <p:sldId id="265" r:id="rId7"/>
    <p:sldId id="266" r:id="rId8"/>
    <p:sldId id="267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15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VY_12_INOVACE_33_Česká hudební emigrace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Česká </a:t>
          </a:r>
          <a:r>
            <a:rPr lang="cs-CZ" smtClean="0"/>
            <a:t>hudební emigrace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VY_12_INOVACE_33_Česká hudební emigrace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Česká </a:t>
          </a:r>
          <a:r>
            <a:rPr lang="cs-CZ" sz="1400" kern="1200" smtClean="0"/>
            <a:t>hudební emigrace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052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79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7537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8969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7750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7679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084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9487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0154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2171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203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068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6272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930617"/>
              </p:ext>
            </p:extLst>
          </p:nvPr>
        </p:nvGraphicFramePr>
        <p:xfrm>
          <a:off x="1547664" y="2123571"/>
          <a:ext cx="6096000" cy="374355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086591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297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Česká hudební emigrace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Česká hudba v období klasicismu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23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a česká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564904"/>
            <a:ext cx="6777317" cy="3267725"/>
          </a:xfrm>
        </p:spPr>
        <p:txBody>
          <a:bodyPr/>
          <a:lstStyle/>
          <a:p>
            <a:r>
              <a:rPr lang="cs-CZ" dirty="0" smtClean="0"/>
              <a:t>V 17. a zejména v 18. století byla v Čechách řada výborných hudebníků a muzikantů, kteří našli uplatnění v Evropě (odtud přísloví „Co Čech, to muzikant“)</a:t>
            </a:r>
          </a:p>
          <a:p>
            <a:r>
              <a:rPr lang="cs-CZ" dirty="0" smtClean="0"/>
              <a:t>Mnozí se stali slavnými</a:t>
            </a:r>
          </a:p>
          <a:p>
            <a:r>
              <a:rPr lang="cs-CZ" dirty="0" smtClean="0"/>
              <a:t>V Čechách katolizace, panský útisk a germanizace (poněmčování)</a:t>
            </a:r>
          </a:p>
          <a:p>
            <a:pPr marL="6858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487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Čeští hudebníci ve světě: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Jan Václav </a:t>
            </a:r>
            <a:r>
              <a:rPr lang="cs-CZ" b="1" dirty="0" err="1" smtClean="0"/>
              <a:t>Stamic</a:t>
            </a:r>
            <a:r>
              <a:rPr lang="cs-CZ" b="1" dirty="0" smtClean="0"/>
              <a:t> </a:t>
            </a:r>
            <a:r>
              <a:rPr lang="cs-CZ" dirty="0" smtClean="0"/>
              <a:t>(zakladatel tzv. „mannheimské školy“ - Německo)</a:t>
            </a:r>
          </a:p>
          <a:p>
            <a:r>
              <a:rPr lang="cs-CZ" b="1" dirty="0" smtClean="0"/>
              <a:t>Josef Mysliveček </a:t>
            </a:r>
            <a:r>
              <a:rPr lang="cs-CZ" dirty="0" smtClean="0"/>
              <a:t>(proslavil se v Itálii svými operami)</a:t>
            </a:r>
          </a:p>
          <a:p>
            <a:r>
              <a:rPr lang="cs-CZ" b="1" dirty="0" smtClean="0"/>
              <a:t>Antonín </a:t>
            </a:r>
            <a:r>
              <a:rPr lang="cs-CZ" b="1" dirty="0" err="1" smtClean="0"/>
              <a:t>Rejcha</a:t>
            </a:r>
            <a:r>
              <a:rPr lang="cs-CZ" b="1" dirty="0" smtClean="0"/>
              <a:t> </a:t>
            </a:r>
            <a:r>
              <a:rPr lang="cs-CZ" dirty="0" smtClean="0"/>
              <a:t>(Francie)</a:t>
            </a:r>
          </a:p>
          <a:p>
            <a:r>
              <a:rPr lang="cs-CZ" b="1" dirty="0" smtClean="0"/>
              <a:t>Bratři Bendové </a:t>
            </a:r>
            <a:r>
              <a:rPr lang="cs-CZ" dirty="0" smtClean="0"/>
              <a:t>(severní Německo)</a:t>
            </a:r>
          </a:p>
          <a:p>
            <a:r>
              <a:rPr lang="cs-CZ" b="1" dirty="0" smtClean="0"/>
              <a:t>Jan </a:t>
            </a:r>
            <a:r>
              <a:rPr lang="cs-CZ" b="1" dirty="0" err="1" smtClean="0"/>
              <a:t>Dismas</a:t>
            </a:r>
            <a:r>
              <a:rPr lang="cs-CZ" b="1" dirty="0" smtClean="0"/>
              <a:t> Zelenka </a:t>
            </a:r>
            <a:r>
              <a:rPr lang="cs-CZ" dirty="0" smtClean="0"/>
              <a:t>(Drážďany – Německo)</a:t>
            </a:r>
          </a:p>
          <a:p>
            <a:r>
              <a:rPr lang="cs-CZ" b="1" dirty="0" smtClean="0"/>
              <a:t>Jan Ladislav Dusík </a:t>
            </a:r>
            <a:r>
              <a:rPr lang="cs-CZ" dirty="0" smtClean="0"/>
              <a:t>(Belgie, Holandsko, Anglie,…)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8389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té době působili v Čechách: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3140968"/>
            <a:ext cx="6777317" cy="2691661"/>
          </a:xfrm>
        </p:spPr>
        <p:txBody>
          <a:bodyPr/>
          <a:lstStyle/>
          <a:p>
            <a:r>
              <a:rPr lang="cs-CZ" dirty="0" smtClean="0"/>
              <a:t>FRANTIŠEK XAVER BRIXI</a:t>
            </a:r>
          </a:p>
          <a:p>
            <a:r>
              <a:rPr lang="cs-CZ" dirty="0" smtClean="0"/>
              <a:t>FRANTIŠEK XAVER DUŠEK</a:t>
            </a:r>
          </a:p>
          <a:p>
            <a:r>
              <a:rPr lang="cs-CZ" dirty="0" smtClean="0"/>
              <a:t>JAKUB JAN RYBA</a:t>
            </a:r>
            <a:endParaRPr lang="cs-CZ" dirty="0"/>
          </a:p>
        </p:txBody>
      </p:sp>
      <p:pic>
        <p:nvPicPr>
          <p:cNvPr id="1028" name="Picture 4" descr="C:\Users\dufkova.dana\AppData\Local\Microsoft\Windows\Temporary Internet Files\Content.IE5\DE4CGPLA\MC9004417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089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70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636912"/>
            <a:ext cx="6777317" cy="3195717"/>
          </a:xfrm>
        </p:spPr>
        <p:txBody>
          <a:bodyPr/>
          <a:lstStyle/>
          <a:p>
            <a:r>
              <a:rPr lang="cs-CZ" dirty="0" smtClean="0"/>
              <a:t>Který z českých hudebníků působil v Mannheimu?</a:t>
            </a:r>
          </a:p>
          <a:p>
            <a:r>
              <a:rPr lang="cs-CZ" dirty="0" smtClean="0"/>
              <a:t>Proč čeští umělci odcházeli do zahraničí?</a:t>
            </a:r>
          </a:p>
          <a:p>
            <a:r>
              <a:rPr lang="cs-CZ" dirty="0" smtClean="0"/>
              <a:t>Kdo působil v Itálii?</a:t>
            </a:r>
          </a:p>
          <a:p>
            <a:r>
              <a:rPr lang="cs-CZ" dirty="0" smtClean="0"/>
              <a:t>Jmenuj jednoho ze skladatelů, kteří zůstali v Čechách.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65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20414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379</TotalTime>
  <Words>256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Motiv systému Office</vt:lpstr>
      <vt:lpstr>Prezentace aplikace PowerPoint</vt:lpstr>
      <vt:lpstr>Anotace</vt:lpstr>
      <vt:lpstr>Česká hudební emigrace</vt:lpstr>
      <vt:lpstr>Klasicismus a česká hudba</vt:lpstr>
      <vt:lpstr>Čeští hudebníci ve světě:</vt:lpstr>
      <vt:lpstr>V té době působili v Čechách:</vt:lpstr>
      <vt:lpstr>Test: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Dufková Dana</cp:lastModifiedBy>
  <cp:revision>48</cp:revision>
  <dcterms:created xsi:type="dcterms:W3CDTF">2011-08-21T15:31:45Z</dcterms:created>
  <dcterms:modified xsi:type="dcterms:W3CDTF">2012-09-12T08:26:24Z</dcterms:modified>
</cp:coreProperties>
</file>