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0" r:id="rId3"/>
    <p:sldId id="261" r:id="rId4"/>
    <p:sldId id="256" r:id="rId5"/>
    <p:sldId id="263" r:id="rId6"/>
    <p:sldId id="267" r:id="rId7"/>
    <p:sldId id="268" r:id="rId8"/>
    <p:sldId id="266" r:id="rId9"/>
    <p:sldId id="269" r:id="rId10"/>
    <p:sldId id="265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VY_12_INOVACE_34_Česká barokní hudba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Česká barokní hudba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23D94C9-3DD2-4DFB-B703-1CAEAF46E377}" type="presOf" srcId="{445C7998-7549-48B0-BD68-D4F0167F02E5}" destId="{BC35EE03-4121-4EF9-923D-7CB6D30D358D}" srcOrd="0" destOrd="0" presId="urn:microsoft.com/office/officeart/2005/8/layout/target3"/>
    <dgm:cxn modelId="{EB82E0E0-6A2E-4887-BA86-3BDF4DD43395}" type="presOf" srcId="{EBC41103-E2E5-4D48-9B4B-425520D3D098}" destId="{F969C235-9271-4D34-B740-D627A121CAD0}" srcOrd="1" destOrd="0" presId="urn:microsoft.com/office/officeart/2005/8/layout/target3"/>
    <dgm:cxn modelId="{CC47A93E-79E9-4BFA-8253-8E2D4DF2E1ED}" type="presOf" srcId="{C73C7642-F245-4585-8F88-243F9FAEF6CA}" destId="{AA41A67C-3D3F-4AE9-9E0F-5D7F7BB2E741}" srcOrd="1" destOrd="0" presId="urn:microsoft.com/office/officeart/2005/8/layout/target3"/>
    <dgm:cxn modelId="{C532726F-C596-4ABB-B93E-B7BC123E266B}" type="presOf" srcId="{DAEA276B-ECF9-46F6-A7D3-4693B2D32BC4}" destId="{F69A1436-182C-465B-AD7F-FE48E0C090C1}" srcOrd="1" destOrd="0" presId="urn:microsoft.com/office/officeart/2005/8/layout/target3"/>
    <dgm:cxn modelId="{C8467AF6-C239-434F-8680-B43EF90B4D9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D6838E-76C6-422C-8293-20B9F026928B}" type="presOf" srcId="{C73C7642-F245-4585-8F88-243F9FAEF6CA}" destId="{97289DF2-90F4-4EC2-A9FC-633B00BAB610}" srcOrd="0" destOrd="0" presId="urn:microsoft.com/office/officeart/2005/8/layout/target3"/>
    <dgm:cxn modelId="{BE8C490A-5A9B-4A72-9D0D-27499BC23FDE}" type="presOf" srcId="{445C7998-7549-48B0-BD68-D4F0167F02E5}" destId="{4D19AB04-24FA-40C2-B203-52AE3D15E171}" srcOrd="1" destOrd="0" presId="urn:microsoft.com/office/officeart/2005/8/layout/target3"/>
    <dgm:cxn modelId="{1B9FCFE8-CA5F-4996-ACB5-BF8E55210CCE}" type="presOf" srcId="{FBBFC3EA-9D9D-4F3A-BEA6-9C2C0E46BF20}" destId="{643EA938-EDE0-4533-ACCC-D2BD6F3A527C}" srcOrd="0" destOrd="0" presId="urn:microsoft.com/office/officeart/2005/8/layout/target3"/>
    <dgm:cxn modelId="{610D1D77-0410-4891-829B-AB7F94A70C75}" type="presOf" srcId="{019433A1-1324-4DE1-9E6F-32B851095F74}" destId="{A3817367-F2BC-482F-8832-FA00B51DCCF3}" srcOrd="0" destOrd="0" presId="urn:microsoft.com/office/officeart/2005/8/layout/target3"/>
    <dgm:cxn modelId="{2C40CA36-7D9E-478B-B458-414D175E55C5}" type="presOf" srcId="{EBC41103-E2E5-4D48-9B4B-425520D3D098}" destId="{50C2F88D-8688-44C2-A854-691F34009D3B}" srcOrd="0" destOrd="0" presId="urn:microsoft.com/office/officeart/2005/8/layout/target3"/>
    <dgm:cxn modelId="{39314D0C-742D-4D95-BD06-61896EA9AD18}" type="presOf" srcId="{39F8B381-5807-488E-AC22-73DD4140ED4A}" destId="{71045F8C-00FA-488E-A7BD-E2E6753D979D}" srcOrd="0" destOrd="0" presId="urn:microsoft.com/office/officeart/2005/8/layout/target3"/>
    <dgm:cxn modelId="{BD2B1EBC-24B2-48F8-81E3-C66444A09F4D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BE8ABDF-E083-43DA-A6A3-A7D1644044A1}" type="presOf" srcId="{DAEA276B-ECF9-46F6-A7D3-4693B2D32BC4}" destId="{CDED6FE3-AD8F-4ACC-B6B8-710EDDD97598}" srcOrd="0" destOrd="0" presId="urn:microsoft.com/office/officeart/2005/8/layout/target3"/>
    <dgm:cxn modelId="{139747BB-6F1C-4207-96DC-E27E815DD98B}" type="presParOf" srcId="{71045F8C-00FA-488E-A7BD-E2E6753D979D}" destId="{3577EC6B-C980-4F34-8C69-4365E7B8FC8C}" srcOrd="0" destOrd="0" presId="urn:microsoft.com/office/officeart/2005/8/layout/target3"/>
    <dgm:cxn modelId="{600698D0-53BB-417A-B69B-9E963D05919A}" type="presParOf" srcId="{71045F8C-00FA-488E-A7BD-E2E6753D979D}" destId="{6940EB87-DC1D-4BC3-9408-9AC2E1FFC039}" srcOrd="1" destOrd="0" presId="urn:microsoft.com/office/officeart/2005/8/layout/target3"/>
    <dgm:cxn modelId="{D61D2B48-43F3-468C-B22A-9B5A62214FFA}" type="presParOf" srcId="{71045F8C-00FA-488E-A7BD-E2E6753D979D}" destId="{BC35EE03-4121-4EF9-923D-7CB6D30D358D}" srcOrd="2" destOrd="0" presId="urn:microsoft.com/office/officeart/2005/8/layout/target3"/>
    <dgm:cxn modelId="{333DDF63-3275-4B44-8B5B-F8174489EC2A}" type="presParOf" srcId="{71045F8C-00FA-488E-A7BD-E2E6753D979D}" destId="{C95EEA27-3CBF-4645-A92D-9D8AF5C1CBFC}" srcOrd="3" destOrd="0" presId="urn:microsoft.com/office/officeart/2005/8/layout/target3"/>
    <dgm:cxn modelId="{4A20156B-C105-4B5F-93A2-AD57E5273F66}" type="presParOf" srcId="{71045F8C-00FA-488E-A7BD-E2E6753D979D}" destId="{851BB866-B6AE-4566-893F-4C635BA974FC}" srcOrd="4" destOrd="0" presId="urn:microsoft.com/office/officeart/2005/8/layout/target3"/>
    <dgm:cxn modelId="{7183F166-F14C-4DB2-B2A7-C922DA5CE754}" type="presParOf" srcId="{71045F8C-00FA-488E-A7BD-E2E6753D979D}" destId="{643EA938-EDE0-4533-ACCC-D2BD6F3A527C}" srcOrd="5" destOrd="0" presId="urn:microsoft.com/office/officeart/2005/8/layout/target3"/>
    <dgm:cxn modelId="{1706E72D-7237-4E0F-A50A-28AC6D0F38B5}" type="presParOf" srcId="{71045F8C-00FA-488E-A7BD-E2E6753D979D}" destId="{92F31B18-D66D-4CC7-89B9-378928DE877D}" srcOrd="6" destOrd="0" presId="urn:microsoft.com/office/officeart/2005/8/layout/target3"/>
    <dgm:cxn modelId="{535716A1-E209-4816-82FB-28DAB32011FF}" type="presParOf" srcId="{71045F8C-00FA-488E-A7BD-E2E6753D979D}" destId="{902074E1-B931-4618-97F1-FADBE82E9C3C}" srcOrd="7" destOrd="0" presId="urn:microsoft.com/office/officeart/2005/8/layout/target3"/>
    <dgm:cxn modelId="{767214DE-A658-4049-85AC-320FDEB7638A}" type="presParOf" srcId="{71045F8C-00FA-488E-A7BD-E2E6753D979D}" destId="{A3817367-F2BC-482F-8832-FA00B51DCCF3}" srcOrd="8" destOrd="0" presId="urn:microsoft.com/office/officeart/2005/8/layout/target3"/>
    <dgm:cxn modelId="{4B2DF9A1-9DCA-4E20-B791-662F647A4271}" type="presParOf" srcId="{71045F8C-00FA-488E-A7BD-E2E6753D979D}" destId="{626ABFF6-56C8-4386-B662-68EC364EED9D}" srcOrd="9" destOrd="0" presId="urn:microsoft.com/office/officeart/2005/8/layout/target3"/>
    <dgm:cxn modelId="{2D619311-F406-4968-8A81-4FD133E632AC}" type="presParOf" srcId="{71045F8C-00FA-488E-A7BD-E2E6753D979D}" destId="{6DB11F1C-D028-4800-9625-6611CA9DE6D4}" srcOrd="10" destOrd="0" presId="urn:microsoft.com/office/officeart/2005/8/layout/target3"/>
    <dgm:cxn modelId="{4F0CAAF9-BF22-4635-9335-F2A6002D3C41}" type="presParOf" srcId="{71045F8C-00FA-488E-A7BD-E2E6753D979D}" destId="{CDED6FE3-AD8F-4ACC-B6B8-710EDDD97598}" srcOrd="11" destOrd="0" presId="urn:microsoft.com/office/officeart/2005/8/layout/target3"/>
    <dgm:cxn modelId="{D2FA8310-ABC7-4988-B1AD-CD35CFB933A0}" type="presParOf" srcId="{71045F8C-00FA-488E-A7BD-E2E6753D979D}" destId="{397AC6D7-84A6-4150-958F-83C92D9ACF38}" srcOrd="12" destOrd="0" presId="urn:microsoft.com/office/officeart/2005/8/layout/target3"/>
    <dgm:cxn modelId="{9E7D3AB8-8EB2-4A35-8160-F26D3D832907}" type="presParOf" srcId="{71045F8C-00FA-488E-A7BD-E2E6753D979D}" destId="{D7419528-33A6-416D-9E64-B3F7915C5149}" srcOrd="13" destOrd="0" presId="urn:microsoft.com/office/officeart/2005/8/layout/target3"/>
    <dgm:cxn modelId="{D9A00B2B-6A7F-4CA3-BA79-188EDFB545B4}" type="presParOf" srcId="{71045F8C-00FA-488E-A7BD-E2E6753D979D}" destId="{97289DF2-90F4-4EC2-A9FC-633B00BAB610}" srcOrd="14" destOrd="0" presId="urn:microsoft.com/office/officeart/2005/8/layout/target3"/>
    <dgm:cxn modelId="{1C384FE3-38FE-42BC-8C87-1643A79823F9}" type="presParOf" srcId="{71045F8C-00FA-488E-A7BD-E2E6753D979D}" destId="{234EBA9D-95B4-4C20-A84E-6F65F1085DC6}" srcOrd="15" destOrd="0" presId="urn:microsoft.com/office/officeart/2005/8/layout/target3"/>
    <dgm:cxn modelId="{F54DBABB-6F12-4D1C-839F-91965A9B4511}" type="presParOf" srcId="{71045F8C-00FA-488E-A7BD-E2E6753D979D}" destId="{12255512-213F-41DF-90A6-8B4CD74A2B52}" srcOrd="16" destOrd="0" presId="urn:microsoft.com/office/officeart/2005/8/layout/target3"/>
    <dgm:cxn modelId="{CACE1113-00DB-4A7B-9ECA-3EBEAB34EB84}" type="presParOf" srcId="{71045F8C-00FA-488E-A7BD-E2E6753D979D}" destId="{50C2F88D-8688-44C2-A854-691F34009D3B}" srcOrd="17" destOrd="0" presId="urn:microsoft.com/office/officeart/2005/8/layout/target3"/>
    <dgm:cxn modelId="{40C94D77-DCA1-4715-8090-454087FA997B}" type="presParOf" srcId="{71045F8C-00FA-488E-A7BD-E2E6753D979D}" destId="{4D19AB04-24FA-40C2-B203-52AE3D15E171}" srcOrd="18" destOrd="0" presId="urn:microsoft.com/office/officeart/2005/8/layout/target3"/>
    <dgm:cxn modelId="{9419B2AE-7ADB-44DB-8866-8B613AD5A3E9}" type="presParOf" srcId="{71045F8C-00FA-488E-A7BD-E2E6753D979D}" destId="{832BF48F-0145-4429-9E02-8FCA946CCE9E}" srcOrd="19" destOrd="0" presId="urn:microsoft.com/office/officeart/2005/8/layout/target3"/>
    <dgm:cxn modelId="{FA599640-E83A-4D7F-88B8-027A96329933}" type="presParOf" srcId="{71045F8C-00FA-488E-A7BD-E2E6753D979D}" destId="{E7297F21-D4FD-4A41-AE58-814D01A6B5E7}" srcOrd="20" destOrd="0" presId="urn:microsoft.com/office/officeart/2005/8/layout/target3"/>
    <dgm:cxn modelId="{BBCF42A6-79ED-4A14-B526-013F5FEB9F94}" type="presParOf" srcId="{71045F8C-00FA-488E-A7BD-E2E6753D979D}" destId="{F69A1436-182C-465B-AD7F-FE48E0C090C1}" srcOrd="21" destOrd="0" presId="urn:microsoft.com/office/officeart/2005/8/layout/target3"/>
    <dgm:cxn modelId="{81DE8294-232D-4628-BF2E-0468C0579026}" type="presParOf" srcId="{71045F8C-00FA-488E-A7BD-E2E6753D979D}" destId="{AA41A67C-3D3F-4AE9-9E0F-5D7F7BB2E741}" srcOrd="22" destOrd="0" presId="urn:microsoft.com/office/officeart/2005/8/layout/target3"/>
    <dgm:cxn modelId="{C3EFE849-1121-4E32-984C-FC9139FB103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VY_12_INOVACE_34_Česká barokní hudba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Česká barokní hudba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653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934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901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84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648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5863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8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5833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564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1311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284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0"/>
            <a:lum/>
          </a:blip>
          <a:srcRect/>
          <a:stretch>
            <a:fillRect t="-51000" b="-5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40CEA-98E9-49A4-82E0-93BEEC0DA836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27A1B-9931-4A83-9E80-A3818A1EC4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519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66182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323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049614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127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Česká barokní hudba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17. století</a:t>
            </a:r>
            <a:endParaRPr lang="cs-CZ" sz="4000" dirty="0"/>
          </a:p>
        </p:txBody>
      </p:sp>
      <p:pic>
        <p:nvPicPr>
          <p:cNvPr id="2050" name="Picture 2" descr="C:\Users\dufkova.dana\AppData\Local\Microsoft\Windows\Temporary Internet Files\Content.IE5\DE4CGPLA\MC9002156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331" y="1844824"/>
            <a:ext cx="2957785" cy="411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625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9208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Významní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autoři české barokní hudby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780928"/>
            <a:ext cx="7498080" cy="3467472"/>
          </a:xfrm>
        </p:spPr>
        <p:txBody>
          <a:bodyPr/>
          <a:lstStyle/>
          <a:p>
            <a:r>
              <a:rPr lang="cs-CZ" dirty="0" smtClean="0"/>
              <a:t>Pavel Josef Vejvanovský</a:t>
            </a:r>
          </a:p>
          <a:p>
            <a:r>
              <a:rPr lang="cs-CZ" dirty="0"/>
              <a:t>Adam Václav Michna z Otradovic</a:t>
            </a:r>
          </a:p>
          <a:p>
            <a:r>
              <a:rPr lang="cs-CZ" dirty="0" smtClean="0"/>
              <a:t>Jan </a:t>
            </a:r>
            <a:r>
              <a:rPr lang="cs-CZ" dirty="0" err="1"/>
              <a:t>Dismas</a:t>
            </a:r>
            <a:r>
              <a:rPr lang="cs-CZ" dirty="0"/>
              <a:t> </a:t>
            </a:r>
            <a:r>
              <a:rPr lang="cs-CZ" dirty="0" smtClean="0"/>
              <a:t>Zelenka</a:t>
            </a:r>
          </a:p>
          <a:p>
            <a:r>
              <a:rPr lang="cs-CZ" dirty="0" smtClean="0"/>
              <a:t>Bohuslav </a:t>
            </a:r>
            <a:r>
              <a:rPr lang="cs-CZ" dirty="0"/>
              <a:t>Matěj </a:t>
            </a:r>
            <a:r>
              <a:rPr lang="cs-CZ" dirty="0" smtClean="0"/>
              <a:t>Černohorský</a:t>
            </a:r>
          </a:p>
        </p:txBody>
      </p:sp>
    </p:spTree>
    <p:extLst>
      <p:ext uri="{BB962C8B-B14F-4D97-AF65-F5344CB8AC3E}">
        <p14:creationId xmlns:p14="http://schemas.microsoft.com/office/powerpoint/2010/main" val="388074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PAVEL JOSEF VEJVANOVSKÝ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Působil jako hudebník ve službách olomouckého arcibiskupa (na kroměřížském zámku)</a:t>
            </a:r>
          </a:p>
          <a:p>
            <a:r>
              <a:rPr lang="cs-CZ" dirty="0" smtClean="0"/>
              <a:t>Vedl zde zámecký orchestr, byl vynikajícím hráčem na trubku</a:t>
            </a:r>
          </a:p>
          <a:p>
            <a:r>
              <a:rPr lang="cs-CZ" dirty="0"/>
              <a:t>Vytvořil obsáhlé, </a:t>
            </a:r>
            <a:r>
              <a:rPr lang="cs-CZ" dirty="0" smtClean="0"/>
              <a:t> převážně </a:t>
            </a:r>
            <a:r>
              <a:rPr lang="cs-CZ" dirty="0"/>
              <a:t>orchestrální dílo, nejčastěji s bohatým obsazením dechových </a:t>
            </a:r>
            <a:r>
              <a:rPr lang="cs-CZ" dirty="0" smtClean="0"/>
              <a:t>nástrojů</a:t>
            </a:r>
          </a:p>
          <a:p>
            <a:r>
              <a:rPr lang="cs-CZ" dirty="0" smtClean="0"/>
              <a:t>Skládal </a:t>
            </a:r>
            <a:r>
              <a:rPr lang="cs-CZ" dirty="0"/>
              <a:t>jak světskou (sonáty, serenády, balety), tak chrámovou hudbu (sonáty, mše, žalmy, litanie, atd</a:t>
            </a:r>
            <a:r>
              <a:rPr lang="cs-CZ" dirty="0" smtClean="0"/>
              <a:t>.)</a:t>
            </a:r>
          </a:p>
          <a:p>
            <a:r>
              <a:rPr lang="cs-CZ" dirty="0" smtClean="0"/>
              <a:t>Celkový </a:t>
            </a:r>
            <a:r>
              <a:rPr lang="cs-CZ" dirty="0"/>
              <a:t>počet Vejvanovského děl se odhaduje </a:t>
            </a:r>
            <a:r>
              <a:rPr lang="cs-CZ" dirty="0" smtClean="0"/>
              <a:t>přibližně </a:t>
            </a:r>
            <a:r>
              <a:rPr lang="cs-CZ" dirty="0"/>
              <a:t>na 120 </a:t>
            </a:r>
            <a:r>
              <a:rPr lang="cs-CZ" dirty="0" smtClean="0"/>
              <a:t>opusů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382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ADAM MICHNA Z OTRADOVIC</a:t>
            </a:r>
            <a:endParaRPr lang="cs-CZ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340768"/>
            <a:ext cx="756084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Básník</a:t>
            </a:r>
            <a:r>
              <a:rPr lang="cs-CZ" dirty="0"/>
              <a:t>, hudební skladatel, sbormistr a varhaník</a:t>
            </a:r>
          </a:p>
          <a:p>
            <a:r>
              <a:rPr lang="cs-CZ" dirty="0" smtClean="0"/>
              <a:t>Je </a:t>
            </a:r>
            <a:r>
              <a:rPr lang="cs-CZ" dirty="0"/>
              <a:t>nejvýznamnějším českým skladatelem a básníkem 17. </a:t>
            </a:r>
            <a:r>
              <a:rPr lang="cs-CZ" dirty="0" smtClean="0"/>
              <a:t>století</a:t>
            </a:r>
          </a:p>
          <a:p>
            <a:r>
              <a:rPr lang="cs-CZ" dirty="0" smtClean="0"/>
              <a:t>Zasloužil se o rozmach </a:t>
            </a:r>
            <a:r>
              <a:rPr lang="cs-CZ" dirty="0"/>
              <a:t>české barokní hudební kultury </a:t>
            </a:r>
            <a:endParaRPr lang="cs-CZ" dirty="0" smtClean="0"/>
          </a:p>
          <a:p>
            <a:r>
              <a:rPr lang="cs-CZ" dirty="0" smtClean="0"/>
              <a:t>Skládal zejména hudbu duchovní</a:t>
            </a:r>
          </a:p>
          <a:p>
            <a:r>
              <a:rPr lang="cs-CZ" dirty="0"/>
              <a:t>Nejznámějšími jsou jeho tři cykly hymnických skladeb, </a:t>
            </a:r>
            <a:r>
              <a:rPr lang="cs-CZ" b="1" dirty="0"/>
              <a:t>Česká mariánská muzika, Loutna česká a </a:t>
            </a:r>
            <a:r>
              <a:rPr lang="cs-CZ" b="1" dirty="0" err="1"/>
              <a:t>Svatoroční</a:t>
            </a:r>
            <a:r>
              <a:rPr lang="cs-CZ" b="1" dirty="0"/>
              <a:t> </a:t>
            </a:r>
            <a:r>
              <a:rPr lang="cs-CZ" b="1" dirty="0" smtClean="0"/>
              <a:t>muzika</a:t>
            </a:r>
          </a:p>
          <a:p>
            <a:r>
              <a:rPr lang="cs-CZ" dirty="0" smtClean="0"/>
              <a:t>Napsal mnoho českých duchovních písní, např. vánoční </a:t>
            </a:r>
            <a:r>
              <a:rPr lang="cs-CZ" b="1" dirty="0" smtClean="0"/>
              <a:t>Chtíc, aby spal</a:t>
            </a:r>
          </a:p>
        </p:txBody>
      </p:sp>
    </p:spTree>
    <p:extLst>
      <p:ext uri="{BB962C8B-B14F-4D97-AF65-F5344CB8AC3E}">
        <p14:creationId xmlns:p14="http://schemas.microsoft.com/office/powerpoint/2010/main" val="790277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6737952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JAN DISMAS ZELENKA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132856"/>
            <a:ext cx="7498080" cy="3430488"/>
          </a:xfrm>
        </p:spPr>
        <p:txBody>
          <a:bodyPr>
            <a:normAutofit/>
          </a:bodyPr>
          <a:lstStyle/>
          <a:p>
            <a:r>
              <a:rPr lang="cs-CZ" dirty="0" smtClean="0"/>
              <a:t>Působil v Německu (Drážďany)</a:t>
            </a:r>
          </a:p>
          <a:p>
            <a:r>
              <a:rPr lang="cs-CZ" dirty="0" smtClean="0"/>
              <a:t>Jeho </a:t>
            </a:r>
            <a:r>
              <a:rPr lang="cs-CZ" dirty="0"/>
              <a:t>skladby </a:t>
            </a:r>
            <a:r>
              <a:rPr lang="cs-CZ" dirty="0" smtClean="0"/>
              <a:t>jsou velmi originální</a:t>
            </a:r>
          </a:p>
          <a:p>
            <a:r>
              <a:rPr lang="cs-CZ" dirty="0" smtClean="0"/>
              <a:t>I v dnešní době nás jeho hudba udivuje, je nápaditá, překvapující a originální</a:t>
            </a:r>
          </a:p>
          <a:p>
            <a:r>
              <a:rPr lang="cs-CZ" dirty="0" smtClean="0"/>
              <a:t>Zelenkova tvorba </a:t>
            </a:r>
            <a:r>
              <a:rPr lang="cs-CZ" dirty="0"/>
              <a:t>obsahuje téměř 250 skladeb převážně duchovní hudby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77157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BOHUSLAV MATĚJ ČERNOHORSKÝ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r>
              <a:rPr lang="cs-CZ" dirty="0" smtClean="0"/>
              <a:t>Český </a:t>
            </a:r>
            <a:r>
              <a:rPr lang="cs-CZ" dirty="0"/>
              <a:t>hudební skladatel, kněz, varhaník a hudební </a:t>
            </a:r>
            <a:r>
              <a:rPr lang="cs-CZ" dirty="0" smtClean="0"/>
              <a:t>pedagog</a:t>
            </a:r>
          </a:p>
          <a:p>
            <a:r>
              <a:rPr lang="cs-CZ" dirty="0" smtClean="0"/>
              <a:t>Působil v Itálii i v Čechách</a:t>
            </a:r>
            <a:endParaRPr lang="cs-CZ" dirty="0"/>
          </a:p>
        </p:txBody>
      </p:sp>
      <p:pic>
        <p:nvPicPr>
          <p:cNvPr id="3074" name="Picture 2" descr="C:\Users\dufkova.dana\AppData\Local\Microsoft\Windows\Temporary Internet Files\Content.IE5\K0O7W0UI\MP900399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17032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094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LIDOVÁ TVORBA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03648" y="1484784"/>
            <a:ext cx="3657600" cy="4727592"/>
          </a:xfrm>
        </p:spPr>
        <p:txBody>
          <a:bodyPr/>
          <a:lstStyle/>
          <a:p>
            <a:r>
              <a:rPr lang="cs-CZ" smtClean="0"/>
              <a:t>LIDOVÉ PÍSNĚ</a:t>
            </a:r>
            <a:endParaRPr lang="cs-CZ" dirty="0" smtClean="0"/>
          </a:p>
          <a:p>
            <a:r>
              <a:rPr lang="cs-CZ" dirty="0" smtClean="0"/>
              <a:t>KRAMÁŘSKÉ PÍSNĚ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988840"/>
            <a:ext cx="3657600" cy="419860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= druh </a:t>
            </a:r>
            <a:r>
              <a:rPr lang="cs-CZ" dirty="0"/>
              <a:t>zpravodajství - tímto způsobem byli obyvatelé informování o </a:t>
            </a:r>
            <a:r>
              <a:rPr lang="cs-CZ" dirty="0" smtClean="0"/>
              <a:t>novinkách doma i ve světě</a:t>
            </a:r>
            <a:endParaRPr lang="cs-CZ" dirty="0"/>
          </a:p>
        </p:txBody>
      </p:sp>
      <p:pic>
        <p:nvPicPr>
          <p:cNvPr id="1027" name="Picture 3" descr="C:\Users\dufkova.dana\AppData\Local\Microsoft\Windows\Temporary Internet Files\Content.IE5\S7687CZ2\MC900354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49080"/>
            <a:ext cx="388465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505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r>
              <a:rPr lang="cs-CZ" dirty="0" smtClean="0"/>
              <a:t>Který barokní skladatel napsal cyklus Loutna česká?</a:t>
            </a:r>
          </a:p>
          <a:p>
            <a:r>
              <a:rPr lang="cs-CZ" dirty="0" smtClean="0"/>
              <a:t>Co jsou to kramářské písně?</a:t>
            </a:r>
          </a:p>
          <a:p>
            <a:r>
              <a:rPr lang="cs-CZ" dirty="0" smtClean="0"/>
              <a:t>Který z českých barokních skladatelů byl vynikajícím hráčem na trubku?</a:t>
            </a:r>
          </a:p>
          <a:p>
            <a:r>
              <a:rPr lang="cs-CZ" dirty="0" smtClean="0"/>
              <a:t>Kdo je autorem vánoční písně Chtíc, aby spal?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999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0648"/>
            <a:ext cx="7314016" cy="1143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547664" y="2249424"/>
            <a:ext cx="7139136" cy="4325112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94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182</TotalTime>
  <Words>366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Slunovrat</vt:lpstr>
      <vt:lpstr>Motiv systému Office</vt:lpstr>
      <vt:lpstr>Prezentace aplikace PowerPoint</vt:lpstr>
      <vt:lpstr>Anotace</vt:lpstr>
      <vt:lpstr>Česká barokní hudba</vt:lpstr>
      <vt:lpstr> Významní autoři české barokní hudby</vt:lpstr>
      <vt:lpstr>PAVEL JOSEF VEJVANOVSKÝ</vt:lpstr>
      <vt:lpstr>ADAM MICHNA Z OTRADOVIC</vt:lpstr>
      <vt:lpstr>JAN DISMAS ZELENKA</vt:lpstr>
      <vt:lpstr>BOHUSLAV MATĚJ ČERNOHORSKÝ</vt:lpstr>
      <vt:lpstr>LIDOVÁ TVORBA</vt:lpstr>
      <vt:lpstr>test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barokní hudba</dc:title>
  <dc:creator>Dufková Dana</dc:creator>
  <cp:lastModifiedBy>Dufková Dana</cp:lastModifiedBy>
  <cp:revision>10</cp:revision>
  <dcterms:created xsi:type="dcterms:W3CDTF">2012-09-12T08:27:08Z</dcterms:created>
  <dcterms:modified xsi:type="dcterms:W3CDTF">2012-09-12T17:48:00Z</dcterms:modified>
</cp:coreProperties>
</file>