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3" r:id="rId2"/>
    <p:sldId id="272" r:id="rId3"/>
    <p:sldId id="256" r:id="rId4"/>
    <p:sldId id="267" r:id="rId5"/>
    <p:sldId id="268" r:id="rId6"/>
    <p:sldId id="269" r:id="rId7"/>
    <p:sldId id="257" r:id="rId8"/>
    <p:sldId id="258" r:id="rId9"/>
    <p:sldId id="271" r:id="rId10"/>
    <p:sldId id="261" r:id="rId11"/>
    <p:sldId id="260" r:id="rId12"/>
    <p:sldId id="270" r:id="rId13"/>
    <p:sldId id="262" r:id="rId14"/>
    <p:sldId id="265" r:id="rId15"/>
    <p:sldId id="266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4660"/>
  </p:normalViewPr>
  <p:slideViewPr>
    <p:cSldViewPr snapToObjects="1">
      <p:cViewPr varScale="1">
        <p:scale>
          <a:sx n="100" d="100"/>
          <a:sy n="100" d="100"/>
        </p:scale>
        <p:origin x="-2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AB85A3-383D-429E-BE18-255F4AC4E1B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AA268-6784-433F-B586-1FA2F94AF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Formou diskuse žáci hovoří na dané</a:t>
            </a:r>
            <a:r>
              <a:rPr lang="cs-CZ" baseline="0" dirty="0" smtClean="0"/>
              <a:t> téma. Jakým dojmem na ně působí lidé na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8AA268-6784-433F-B586-1FA2F94AF16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Jaký vliv na tebe mohou mít lidé na fotografiích - DISKUSE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8AA268-6784-433F-B586-1FA2F94AF16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C800558-7A0F-4C84-84A0-3BB10B921E2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86D2E69-7DF9-4F10-A117-3AE2C03AA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5/Novice_in_the_Buddhist_religion_group.jpg" TargetMode="External"/><Relationship Id="rId2" Type="http://schemas.openxmlformats.org/officeDocument/2006/relationships/hyperlink" Target="http://www.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VkO7 - 3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5.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</a:rPr>
                        <a:t> 10. 2010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Mezi vrstevníky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4165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Život mezi lidmi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Výchova k občanství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společnost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sedmý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MEZI VRSTEVNÍKY je součástí výkladové hodiny.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Výklad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je doplněn obrázky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z internetu.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7.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72008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vrstevníky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22812" y="6165304"/>
            <a:ext cx="4097660" cy="547687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6388" name="Picture 4" descr="Využití volného čas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628800"/>
            <a:ext cx="6083432" cy="40324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vrstevníky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512" y="1844824"/>
            <a:ext cx="2386608" cy="720080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Hromadná setkání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337520" y="1844824"/>
            <a:ext cx="2386608" cy="720080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Důvěrná přátelství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6065440" y="1844824"/>
            <a:ext cx="2386608" cy="720080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S</a:t>
            </a:r>
            <a:r>
              <a:rPr lang="cs-CZ" b="1" dirty="0" smtClean="0"/>
              <a:t>kupiny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798512" y="3501008"/>
            <a:ext cx="2386608" cy="265591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Sportovních stadionech</a:t>
            </a:r>
          </a:p>
          <a:p>
            <a:pPr algn="ctr"/>
            <a:r>
              <a:rPr lang="cs-CZ" b="1" dirty="0" smtClean="0"/>
              <a:t>Rockových koncertech</a:t>
            </a:r>
          </a:p>
          <a:p>
            <a:pPr algn="ctr"/>
            <a:r>
              <a:rPr lang="cs-CZ" b="1" dirty="0" smtClean="0"/>
              <a:t>Táborech</a:t>
            </a:r>
          </a:p>
          <a:p>
            <a:pPr algn="ctr"/>
            <a:r>
              <a:rPr lang="cs-CZ" b="1" dirty="0" smtClean="0"/>
              <a:t>Apod.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798512" y="2717304"/>
            <a:ext cx="2386608" cy="49567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3337520" y="3501008"/>
            <a:ext cx="2386608" cy="265591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Vesměs dvou osob</a:t>
            </a:r>
          </a:p>
          <a:p>
            <a:pPr algn="ctr"/>
            <a:r>
              <a:rPr lang="cs-CZ" b="1" dirty="0" smtClean="0"/>
              <a:t>Mohou přetrvávat až do dospělosti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3337520" y="2717304"/>
            <a:ext cx="2386608" cy="49567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TÝKAJÍ SE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065440" y="2717304"/>
            <a:ext cx="2386608" cy="49567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NAPŘ.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6065440" y="3501008"/>
            <a:ext cx="2386608" cy="2655912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Zájmový kroužek</a:t>
            </a:r>
          </a:p>
          <a:p>
            <a:pPr algn="ctr"/>
            <a:r>
              <a:rPr lang="cs-CZ" b="1" dirty="0" smtClean="0"/>
              <a:t>Skupina kamarádů</a:t>
            </a:r>
          </a:p>
          <a:p>
            <a:pPr algn="ctr"/>
            <a:r>
              <a:rPr lang="cs-CZ" b="1" dirty="0" smtClean="0"/>
              <a:t>Značný vliv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http://nd01.jxs.cz/166/228/0286475dfa_44581821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48608"/>
            <a:ext cx="3744416" cy="27967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PARTA vrstevníků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64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 na základě dobrovolnosti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448780"/>
            <a:ext cx="3744416" cy="5040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Pozitivní vliv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4716016" y="1448780"/>
            <a:ext cx="3744416" cy="5040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Negativní vliv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4716016" y="2276872"/>
            <a:ext cx="3744416" cy="107173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Nečinné potulování</a:t>
            </a:r>
          </a:p>
          <a:p>
            <a:pPr algn="ctr"/>
            <a:r>
              <a:rPr lang="cs-CZ" b="1" dirty="0" smtClean="0"/>
              <a:t>Vandalismus</a:t>
            </a:r>
          </a:p>
          <a:p>
            <a:pPr algn="ctr"/>
            <a:r>
              <a:rPr lang="cs-CZ" b="1" dirty="0" smtClean="0"/>
              <a:t>Kouření, alkohol</a:t>
            </a:r>
          </a:p>
          <a:p>
            <a:pPr algn="ctr"/>
            <a:r>
              <a:rPr lang="cs-CZ" b="1" dirty="0" smtClean="0"/>
              <a:t>Experimentování s drogou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611560" y="2276872"/>
            <a:ext cx="3744416" cy="107173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Sportování</a:t>
            </a:r>
          </a:p>
          <a:p>
            <a:pPr algn="ctr"/>
            <a:r>
              <a:rPr lang="cs-CZ" b="1" dirty="0" smtClean="0"/>
              <a:t>Zájmové aktivity</a:t>
            </a:r>
          </a:p>
          <a:p>
            <a:pPr algn="ctr"/>
            <a:r>
              <a:rPr lang="cs-CZ" b="1" dirty="0" smtClean="0"/>
              <a:t>Výlety </a:t>
            </a:r>
            <a:endParaRPr lang="cs-CZ" b="1" dirty="0"/>
          </a:p>
        </p:txBody>
      </p:sp>
      <p:pic>
        <p:nvPicPr>
          <p:cNvPr id="8" name="Picture 4" descr="http://www.ordinace.cz/img/articles/16b9/16686.jpg"/>
          <p:cNvPicPr>
            <a:picLocks noChangeAspect="1" noChangeArrowheads="1"/>
          </p:cNvPicPr>
          <p:nvPr/>
        </p:nvPicPr>
        <p:blipFill>
          <a:blip r:embed="rId3" cstate="print"/>
          <a:srcRect l="5815" r="18586"/>
          <a:stretch>
            <a:fillRect/>
          </a:stretch>
        </p:blipFill>
        <p:spPr bwMode="auto">
          <a:xfrm>
            <a:off x="4716016" y="3354538"/>
            <a:ext cx="3744416" cy="2790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Obrazová příloha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vliv na tebe mohou mít lidé na fotografiích?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maxidesign.cz/clanky/899/softrocker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7791450" cy="51911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říbková Jitka\Local Settings\Temporary Internet Files\Content.IE5\AQPH12WK\MP9004228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052736"/>
            <a:ext cx="6835337" cy="4608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media.novinky.cz/388/223880-top_foto1-qfpe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052736"/>
            <a:ext cx="7158189" cy="40324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img12.rajce.idnes.cz/d1202/0/940/940874_71a1a84fe6090a246f097d7ef073ca9f/images/hrani_u_tabora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92696"/>
            <a:ext cx="6667500" cy="5000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zsschsady.cz/obsah/clanky/10-modelari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776862" cy="5184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ládež do 18 rokov nesmie piť alkohol, zákon odobril preziden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80728"/>
            <a:ext cx="6986305" cy="41044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klatovy.net/fotogalerie/albums/userpics2010/P10100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76672"/>
            <a:ext cx="7128792" cy="53465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koupalistekrpole.cz/fileadmin/user_upload/Fotogalerie/big_na_uvodku/Snimek-7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08720"/>
            <a:ext cx="7000875" cy="4676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upload.wikimedia.org/wikipedia/commons/2/25/Novice_in_the_Buddhist_religion_gro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560840" cy="56706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46237"/>
            <a:ext cx="8568952" cy="4526280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Janošková, D. a kol., Občanská výchova 7 s blokem rodinná výchova, </a:t>
            </a:r>
            <a:r>
              <a:rPr lang="cs-CZ" sz="16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Fraus</a:t>
            </a:r>
            <a:r>
              <a:rPr lang="cs-CZ" sz="1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2004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neninamtojedno.cz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images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/volny-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cas.jpg</a:t>
            </a:r>
            <a:endParaRPr lang="cs-CZ" sz="1600" dirty="0" smtClean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http://nd01.jxs.cz/166/228/0286475dfa_44581821_o2.jpg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http://www.ordinace.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cz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img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articles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/16b9/16686.jpg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maxidesign.cz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clanky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/899/softrocker03.jpg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http://media.novinky.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cz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/388/223880-top_foto1-qfpe9.jpg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http://img12.rajce.idnes.cz/d1202/0/940/940874_71a1a84fe6090a246f097d7ef073ca9f/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images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hrani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_u_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taboraku.JPG</a:t>
            </a:r>
            <a:endParaRPr lang="cs-CZ" sz="1600" dirty="0" smtClean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zsschsady.cz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/obsah/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clanky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/10-modelari1.jpg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http://img.cas.sk/img/4/article/296444-img-pivo-alkohol-mladez-mlada-dievcina-mlade-dievca-alkoholicka-mladez-pitie-alkoholu.jpg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klatovy.net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fotogalerie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albums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/userpics2010/P1010075.JPG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koupalistekrpole.cz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fileadmin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/user_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upload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Fotogalerie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big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_na_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uvodku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Snimek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-797.jpg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3"/>
              </a:rPr>
              <a:t>http://upload.wikimedia.org/wikipedia/commons/2/25/Novice_in_the_Buddhist_religion_group.jpg</a:t>
            </a:r>
            <a:endParaRPr lang="cs-CZ" sz="1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sz="16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105</TotalTime>
  <Words>257</Words>
  <Application>Microsoft Office PowerPoint</Application>
  <PresentationFormat>Předvádění na obrazovce (4:3)</PresentationFormat>
  <Paragraphs>72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Snímek 1</vt:lpstr>
      <vt:lpstr>Snímek 2</vt:lpstr>
      <vt:lpstr>Mezi vrstevníky</vt:lpstr>
      <vt:lpstr>Mezi vrstevníky</vt:lpstr>
      <vt:lpstr>PARTA vrstevníků</vt:lpstr>
      <vt:lpstr>Obrazová příloha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 vrstevníky</dc:title>
  <dc:creator>Hříbková Jitka</dc:creator>
  <cp:lastModifiedBy>Hříbková Jitka</cp:lastModifiedBy>
  <cp:revision>20</cp:revision>
  <dcterms:created xsi:type="dcterms:W3CDTF">2011-05-09T17:11:01Z</dcterms:created>
  <dcterms:modified xsi:type="dcterms:W3CDTF">2013-02-24T14:08:05Z</dcterms:modified>
</cp:coreProperties>
</file>