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9" r:id="rId3"/>
    <p:sldId id="260" r:id="rId4"/>
    <p:sldId id="256" r:id="rId5"/>
    <p:sldId id="267" r:id="rId6"/>
    <p:sldId id="257" r:id="rId7"/>
    <p:sldId id="258" r:id="rId8"/>
    <p:sldId id="262" r:id="rId9"/>
    <p:sldId id="264" r:id="rId10"/>
    <p:sldId id="263" r:id="rId11"/>
    <p:sldId id="266" r:id="rId12"/>
    <p:sldId id="268" r:id="rId13"/>
    <p:sldId id="270" r:id="rId14"/>
    <p:sldId id="269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VY_12_INOVACE_36_Počátky jazzu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Počátky jazzu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745A26D-7575-4C31-9A8D-622F699DE6AC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AA99357-4B74-48AF-875A-5619B806A644}" type="presOf" srcId="{DAEA276B-ECF9-46F6-A7D3-4693B2D32BC4}" destId="{CDED6FE3-AD8F-4ACC-B6B8-710EDDD97598}" srcOrd="0" destOrd="0" presId="urn:microsoft.com/office/officeart/2005/8/layout/target3"/>
    <dgm:cxn modelId="{9621EEB5-9AA4-472B-9E8D-845756EAEAD9}" type="presOf" srcId="{445C7998-7549-48B0-BD68-D4F0167F02E5}" destId="{4D19AB04-24FA-40C2-B203-52AE3D15E171}" srcOrd="1" destOrd="0" presId="urn:microsoft.com/office/officeart/2005/8/layout/target3"/>
    <dgm:cxn modelId="{E8F31479-D088-4F5B-A281-D97B339A0F97}" type="presOf" srcId="{EBC41103-E2E5-4D48-9B4B-425520D3D098}" destId="{50C2F88D-8688-44C2-A854-691F34009D3B}" srcOrd="0" destOrd="0" presId="urn:microsoft.com/office/officeart/2005/8/layout/target3"/>
    <dgm:cxn modelId="{228C5470-2C49-4F41-BE4D-2C406E54940A}" type="presOf" srcId="{FBBFC3EA-9D9D-4F3A-BEA6-9C2C0E46BF20}" destId="{643EA938-EDE0-4533-ACCC-D2BD6F3A527C}" srcOrd="0" destOrd="0" presId="urn:microsoft.com/office/officeart/2005/8/layout/target3"/>
    <dgm:cxn modelId="{6F9DBA05-B8DB-4E65-ABAA-75213D09F0D5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70FCC6-27C5-43FC-A9B9-A8C19C43CACA}" type="presOf" srcId="{39F8B381-5807-488E-AC22-73DD4140ED4A}" destId="{71045F8C-00FA-488E-A7BD-E2E6753D979D}" srcOrd="0" destOrd="0" presId="urn:microsoft.com/office/officeart/2005/8/layout/target3"/>
    <dgm:cxn modelId="{972465FF-8AB8-4598-A124-ED327EFD8549}" type="presOf" srcId="{C73C7642-F245-4585-8F88-243F9FAEF6CA}" destId="{AA41A67C-3D3F-4AE9-9E0F-5D7F7BB2E741}" srcOrd="1" destOrd="0" presId="urn:microsoft.com/office/officeart/2005/8/layout/target3"/>
    <dgm:cxn modelId="{594D0339-4424-4D25-9372-5BCDA5045696}" type="presOf" srcId="{EBC41103-E2E5-4D48-9B4B-425520D3D098}" destId="{F969C235-9271-4D34-B740-D627A121CAD0}" srcOrd="1" destOrd="0" presId="urn:microsoft.com/office/officeart/2005/8/layout/target3"/>
    <dgm:cxn modelId="{CEEA3D09-82F1-4570-9963-2A95479940AB}" type="presOf" srcId="{C73C7642-F245-4585-8F88-243F9FAEF6CA}" destId="{97289DF2-90F4-4EC2-A9FC-633B00BAB610}" srcOrd="0" destOrd="0" presId="urn:microsoft.com/office/officeart/2005/8/layout/target3"/>
    <dgm:cxn modelId="{ED8EA38D-F72A-4783-8BDB-1FA00B292256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4D2A290-F99A-4EA0-ACBF-7C69895F3B8F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B3BCDCA-18A9-44BE-B3CE-C190FD3B4A4A}" type="presOf" srcId="{DAEA276B-ECF9-46F6-A7D3-4693B2D32BC4}" destId="{F69A1436-182C-465B-AD7F-FE48E0C090C1}" srcOrd="1" destOrd="0" presId="urn:microsoft.com/office/officeart/2005/8/layout/target3"/>
    <dgm:cxn modelId="{C4C42936-D77F-4B25-A1A2-C3B30F29C63B}" type="presParOf" srcId="{71045F8C-00FA-488E-A7BD-E2E6753D979D}" destId="{3577EC6B-C980-4F34-8C69-4365E7B8FC8C}" srcOrd="0" destOrd="0" presId="urn:microsoft.com/office/officeart/2005/8/layout/target3"/>
    <dgm:cxn modelId="{F5DFC4D1-0CDD-4EBD-A5D9-35BD892E1280}" type="presParOf" srcId="{71045F8C-00FA-488E-A7BD-E2E6753D979D}" destId="{6940EB87-DC1D-4BC3-9408-9AC2E1FFC039}" srcOrd="1" destOrd="0" presId="urn:microsoft.com/office/officeart/2005/8/layout/target3"/>
    <dgm:cxn modelId="{0A6C7E88-9552-4ADB-970C-6DDA9DD8CA6C}" type="presParOf" srcId="{71045F8C-00FA-488E-A7BD-E2E6753D979D}" destId="{BC35EE03-4121-4EF9-923D-7CB6D30D358D}" srcOrd="2" destOrd="0" presId="urn:microsoft.com/office/officeart/2005/8/layout/target3"/>
    <dgm:cxn modelId="{8FABCD6A-63E4-49E1-BA50-52AC1CE5034A}" type="presParOf" srcId="{71045F8C-00FA-488E-A7BD-E2E6753D979D}" destId="{C95EEA27-3CBF-4645-A92D-9D8AF5C1CBFC}" srcOrd="3" destOrd="0" presId="urn:microsoft.com/office/officeart/2005/8/layout/target3"/>
    <dgm:cxn modelId="{7A975D20-EEF6-454C-AEF2-A567BD509897}" type="presParOf" srcId="{71045F8C-00FA-488E-A7BD-E2E6753D979D}" destId="{851BB866-B6AE-4566-893F-4C635BA974FC}" srcOrd="4" destOrd="0" presId="urn:microsoft.com/office/officeart/2005/8/layout/target3"/>
    <dgm:cxn modelId="{89DEF345-F766-4D4F-9503-AC9BBF1D2BBD}" type="presParOf" srcId="{71045F8C-00FA-488E-A7BD-E2E6753D979D}" destId="{643EA938-EDE0-4533-ACCC-D2BD6F3A527C}" srcOrd="5" destOrd="0" presId="urn:microsoft.com/office/officeart/2005/8/layout/target3"/>
    <dgm:cxn modelId="{31E0A664-AB73-42BD-83F6-965D8875A02F}" type="presParOf" srcId="{71045F8C-00FA-488E-A7BD-E2E6753D979D}" destId="{92F31B18-D66D-4CC7-89B9-378928DE877D}" srcOrd="6" destOrd="0" presId="urn:microsoft.com/office/officeart/2005/8/layout/target3"/>
    <dgm:cxn modelId="{F9AE8306-6FE2-4558-967D-2044F1A9C3CD}" type="presParOf" srcId="{71045F8C-00FA-488E-A7BD-E2E6753D979D}" destId="{902074E1-B931-4618-97F1-FADBE82E9C3C}" srcOrd="7" destOrd="0" presId="urn:microsoft.com/office/officeart/2005/8/layout/target3"/>
    <dgm:cxn modelId="{242748EA-8D37-4035-AAB5-88EABCF30354}" type="presParOf" srcId="{71045F8C-00FA-488E-A7BD-E2E6753D979D}" destId="{A3817367-F2BC-482F-8832-FA00B51DCCF3}" srcOrd="8" destOrd="0" presId="urn:microsoft.com/office/officeart/2005/8/layout/target3"/>
    <dgm:cxn modelId="{14F7E914-4814-4BB9-AB43-09CB5E935180}" type="presParOf" srcId="{71045F8C-00FA-488E-A7BD-E2E6753D979D}" destId="{626ABFF6-56C8-4386-B662-68EC364EED9D}" srcOrd="9" destOrd="0" presId="urn:microsoft.com/office/officeart/2005/8/layout/target3"/>
    <dgm:cxn modelId="{E14438FB-DC37-4431-996E-F8F5946D136D}" type="presParOf" srcId="{71045F8C-00FA-488E-A7BD-E2E6753D979D}" destId="{6DB11F1C-D028-4800-9625-6611CA9DE6D4}" srcOrd="10" destOrd="0" presId="urn:microsoft.com/office/officeart/2005/8/layout/target3"/>
    <dgm:cxn modelId="{AD3854F9-7598-4A9F-8689-2709B341217F}" type="presParOf" srcId="{71045F8C-00FA-488E-A7BD-E2E6753D979D}" destId="{CDED6FE3-AD8F-4ACC-B6B8-710EDDD97598}" srcOrd="11" destOrd="0" presId="urn:microsoft.com/office/officeart/2005/8/layout/target3"/>
    <dgm:cxn modelId="{06DB935A-A821-45E7-A9CC-E64F857C7ABF}" type="presParOf" srcId="{71045F8C-00FA-488E-A7BD-E2E6753D979D}" destId="{397AC6D7-84A6-4150-958F-83C92D9ACF38}" srcOrd="12" destOrd="0" presId="urn:microsoft.com/office/officeart/2005/8/layout/target3"/>
    <dgm:cxn modelId="{D4973833-94C0-49AA-9FF2-756D176BD71C}" type="presParOf" srcId="{71045F8C-00FA-488E-A7BD-E2E6753D979D}" destId="{D7419528-33A6-416D-9E64-B3F7915C5149}" srcOrd="13" destOrd="0" presId="urn:microsoft.com/office/officeart/2005/8/layout/target3"/>
    <dgm:cxn modelId="{1F3EC549-E2B5-410C-BF18-4E0B4526B6D1}" type="presParOf" srcId="{71045F8C-00FA-488E-A7BD-E2E6753D979D}" destId="{97289DF2-90F4-4EC2-A9FC-633B00BAB610}" srcOrd="14" destOrd="0" presId="urn:microsoft.com/office/officeart/2005/8/layout/target3"/>
    <dgm:cxn modelId="{C6794117-8954-441A-961A-906BF8D62AF4}" type="presParOf" srcId="{71045F8C-00FA-488E-A7BD-E2E6753D979D}" destId="{234EBA9D-95B4-4C20-A84E-6F65F1085DC6}" srcOrd="15" destOrd="0" presId="urn:microsoft.com/office/officeart/2005/8/layout/target3"/>
    <dgm:cxn modelId="{74E6E984-2701-43C3-A310-ACD2B47DBE11}" type="presParOf" srcId="{71045F8C-00FA-488E-A7BD-E2E6753D979D}" destId="{12255512-213F-41DF-90A6-8B4CD74A2B52}" srcOrd="16" destOrd="0" presId="urn:microsoft.com/office/officeart/2005/8/layout/target3"/>
    <dgm:cxn modelId="{CC499221-7363-4AF7-86A6-1B6426F0A815}" type="presParOf" srcId="{71045F8C-00FA-488E-A7BD-E2E6753D979D}" destId="{50C2F88D-8688-44C2-A854-691F34009D3B}" srcOrd="17" destOrd="0" presId="urn:microsoft.com/office/officeart/2005/8/layout/target3"/>
    <dgm:cxn modelId="{E0F7E831-DC07-437A-A2C9-0EBBA7D040D9}" type="presParOf" srcId="{71045F8C-00FA-488E-A7BD-E2E6753D979D}" destId="{4D19AB04-24FA-40C2-B203-52AE3D15E171}" srcOrd="18" destOrd="0" presId="urn:microsoft.com/office/officeart/2005/8/layout/target3"/>
    <dgm:cxn modelId="{4F46C0B4-C11B-4537-BAF7-B5EC34A78EA3}" type="presParOf" srcId="{71045F8C-00FA-488E-A7BD-E2E6753D979D}" destId="{832BF48F-0145-4429-9E02-8FCA946CCE9E}" srcOrd="19" destOrd="0" presId="urn:microsoft.com/office/officeart/2005/8/layout/target3"/>
    <dgm:cxn modelId="{739CD748-8A6D-4399-AC4F-E967C3731959}" type="presParOf" srcId="{71045F8C-00FA-488E-A7BD-E2E6753D979D}" destId="{E7297F21-D4FD-4A41-AE58-814D01A6B5E7}" srcOrd="20" destOrd="0" presId="urn:microsoft.com/office/officeart/2005/8/layout/target3"/>
    <dgm:cxn modelId="{5396F375-4AD8-4F5A-9516-3E5846C55C53}" type="presParOf" srcId="{71045F8C-00FA-488E-A7BD-E2E6753D979D}" destId="{F69A1436-182C-465B-AD7F-FE48E0C090C1}" srcOrd="21" destOrd="0" presId="urn:microsoft.com/office/officeart/2005/8/layout/target3"/>
    <dgm:cxn modelId="{4408D7AB-2EA9-48EA-93C6-ACC1BF85D4B3}" type="presParOf" srcId="{71045F8C-00FA-488E-A7BD-E2E6753D979D}" destId="{AA41A67C-3D3F-4AE9-9E0F-5D7F7BB2E741}" srcOrd="22" destOrd="0" presId="urn:microsoft.com/office/officeart/2005/8/layout/target3"/>
    <dgm:cxn modelId="{132F912D-4581-4819-9BDA-245F0109DBE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VY_12_INOVACE_36_Počátky jazzu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Počátky jazzu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565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778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64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841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075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492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926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819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263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974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485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2695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212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2017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946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6370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856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6789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1996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901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3020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453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3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604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A052B-50E1-4D16-8844-8907CB11BCE1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D3C1A-5FF4-4FAB-AA46-83D4FEE1DC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097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63615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5175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718956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049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JAZZ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VZNIK A VÝVOJ HUDEBNÍHO STYLU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5674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Osobnosti jazzu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Louis Armstrong</a:t>
            </a:r>
          </a:p>
          <a:p>
            <a:r>
              <a:rPr lang="cs-CZ" dirty="0" err="1" smtClean="0"/>
              <a:t>Duke</a:t>
            </a:r>
            <a:r>
              <a:rPr lang="cs-CZ" dirty="0" smtClean="0"/>
              <a:t> </a:t>
            </a:r>
            <a:r>
              <a:rPr lang="cs-CZ" dirty="0" err="1" smtClean="0"/>
              <a:t>Ellington</a:t>
            </a:r>
            <a:endParaRPr lang="cs-CZ" dirty="0" smtClean="0"/>
          </a:p>
          <a:p>
            <a:r>
              <a:rPr lang="cs-CZ" dirty="0" err="1" smtClean="0"/>
              <a:t>Benny</a:t>
            </a:r>
            <a:r>
              <a:rPr lang="cs-CZ" dirty="0" smtClean="0"/>
              <a:t> </a:t>
            </a:r>
            <a:r>
              <a:rPr lang="cs-CZ" dirty="0" err="1" smtClean="0"/>
              <a:t>Godman</a:t>
            </a:r>
            <a:endParaRPr lang="cs-CZ" dirty="0" smtClean="0"/>
          </a:p>
          <a:p>
            <a:r>
              <a:rPr lang="cs-CZ" dirty="0" smtClean="0"/>
              <a:t>Ella Fitzgeraldová (zpěvačka)</a:t>
            </a:r>
          </a:p>
          <a:p>
            <a:endParaRPr lang="cs-CZ" dirty="0"/>
          </a:p>
          <a:p>
            <a:r>
              <a:rPr lang="cs-CZ" dirty="0" smtClean="0"/>
              <a:t>R. A. Dvorský, Jaroslav Ježek</a:t>
            </a:r>
          </a:p>
          <a:p>
            <a:r>
              <a:rPr lang="cs-CZ" dirty="0" smtClean="0"/>
              <a:t>Orchestr Karla Vlacha, Emil Viklický, Jiří </a:t>
            </a:r>
            <a:r>
              <a:rPr lang="cs-CZ" dirty="0" err="1" smtClean="0"/>
              <a:t>Stivín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77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JAZZ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proud hudby, který vznikl koncem 19. století v New Orleans (USA)</a:t>
            </a:r>
          </a:p>
          <a:p>
            <a:r>
              <a:rPr lang="cs-CZ" dirty="0" smtClean="0"/>
              <a:t>vychází z černošských </a:t>
            </a:r>
            <a:r>
              <a:rPr lang="cs-CZ" dirty="0" err="1" smtClean="0"/>
              <a:t>worksongů</a:t>
            </a:r>
            <a:r>
              <a:rPr lang="cs-CZ" dirty="0" smtClean="0"/>
              <a:t> (pracovní písně), gospelů a spirituálů, hlavně však z blues</a:t>
            </a:r>
          </a:p>
          <a:p>
            <a:r>
              <a:rPr lang="cs-CZ" dirty="0" smtClean="0"/>
              <a:t>vyvinul se z afroamerické hudby, v níž se prolínaly černošské folklorní vlivy s bělošskou hudbou přistěhovalců z 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06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jazzu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cs-CZ" dirty="0" smtClean="0"/>
              <a:t>jazz je velmi široký pojem</a:t>
            </a:r>
          </a:p>
          <a:p>
            <a:r>
              <a:rPr lang="cs-CZ" dirty="0" smtClean="0"/>
              <a:t>nejčastěji jej poznáte podle specifického rytmického cítění (synkopy, tečkovaný rytmus, zdůraznění druhé a čtvrté doby)</a:t>
            </a:r>
          </a:p>
          <a:p>
            <a:r>
              <a:rPr lang="cs-CZ" dirty="0" smtClean="0"/>
              <a:t>dalším znakem je častá improvizace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4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nástroje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axofon </a:t>
            </a:r>
          </a:p>
          <a:p>
            <a:pPr algn="ctr"/>
            <a:r>
              <a:rPr lang="cs-CZ" dirty="0"/>
              <a:t>t</a:t>
            </a:r>
            <a:r>
              <a:rPr lang="cs-CZ" dirty="0" smtClean="0"/>
              <a:t>rubka</a:t>
            </a:r>
          </a:p>
          <a:p>
            <a:pPr algn="ctr"/>
            <a:r>
              <a:rPr lang="cs-CZ" dirty="0"/>
              <a:t>p</a:t>
            </a:r>
            <a:r>
              <a:rPr lang="cs-CZ" dirty="0" smtClean="0"/>
              <a:t>ozoun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larinet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lavír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ytara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ontrabas</a:t>
            </a:r>
          </a:p>
          <a:p>
            <a:pPr algn="ctr"/>
            <a:r>
              <a:rPr lang="cs-CZ" dirty="0"/>
              <a:t>b</a:t>
            </a:r>
            <a:r>
              <a:rPr lang="cs-CZ" dirty="0" smtClean="0"/>
              <a:t>icí (+zpěv)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71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288"/>
            <a:ext cx="8712968" cy="6827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213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spirituál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černošská duchovní píseň vztahující se ke Starému zákonu (nejčastěji k příběhu vyvedení Izraelitů Mojžíšem z egyptského otroctví) nebo k Bibli obecně </a:t>
            </a:r>
          </a:p>
          <a:p>
            <a:r>
              <a:rPr lang="cs-CZ" dirty="0" smtClean="0"/>
              <a:t>vznikaly jako projev náboženské víry i touhy po svobodě u amerických, ale i afrických černochů</a:t>
            </a:r>
          </a:p>
          <a:p>
            <a:r>
              <a:rPr lang="cs-CZ" dirty="0"/>
              <a:t>u</a:t>
            </a:r>
            <a:r>
              <a:rPr lang="cs-CZ" dirty="0" smtClean="0"/>
              <a:t> původních spirituálů zpravidla není znám autor, jde tedy o svého druhu lidové písně</a:t>
            </a:r>
          </a:p>
          <a:p>
            <a:r>
              <a:rPr lang="cs-CZ" dirty="0" smtClean="0"/>
              <a:t>obsahovaly citové výlevy jednotlivců i celého shromáždění</a:t>
            </a:r>
          </a:p>
          <a:p>
            <a:r>
              <a:rPr lang="cs-CZ" dirty="0" smtClean="0"/>
              <a:t>tyto duchovní písně vznikaly velmi často spontánně při bohoslužbách, kdy jeden schopný zpěvák nebo kazatel předzpěvoval a auditorium (posluchači) odpovídalo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91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blues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= (z angličtiny smutní) je hudební styl, který vznikl v afro-americké otrocké komunitě v19. století v USA</a:t>
            </a:r>
          </a:p>
          <a:p>
            <a:r>
              <a:rPr lang="cs-CZ" dirty="0" smtClean="0"/>
              <a:t>je to světská hudba, vycházející z náboženských gospelů a spirituálů a je velmi výrazně ovlivněno africkou hudbou původních národů</a:t>
            </a:r>
          </a:p>
          <a:p>
            <a:r>
              <a:rPr lang="cs-CZ" dirty="0" smtClean="0"/>
              <a:t>na rozdíl od spirituálů byl v původním blues kladen hlavní důraz na sólový zpěv</a:t>
            </a:r>
          </a:p>
          <a:p>
            <a:r>
              <a:rPr lang="cs-CZ" dirty="0" smtClean="0"/>
              <a:t>časté bylo používání modelu zvolání – odpověď</a:t>
            </a:r>
          </a:p>
          <a:p>
            <a:r>
              <a:rPr lang="cs-CZ" dirty="0" smtClean="0"/>
              <a:t>Blues dalo přímý základ jazzu, ragtimu, country, </a:t>
            </a:r>
            <a:r>
              <a:rPr lang="en-US" dirty="0" smtClean="0"/>
              <a:t>rock and </a:t>
            </a:r>
            <a:r>
              <a:rPr lang="en-US" dirty="0" err="1" smtClean="0"/>
              <a:t>rollu</a:t>
            </a:r>
            <a:r>
              <a:rPr lang="en-US" dirty="0" smtClean="0"/>
              <a:t>, </a:t>
            </a:r>
            <a:r>
              <a:rPr lang="en-US" dirty="0" err="1" smtClean="0"/>
              <a:t>rocku</a:t>
            </a:r>
            <a:r>
              <a:rPr lang="en-US" dirty="0" smtClean="0"/>
              <a:t> a </a:t>
            </a:r>
            <a:r>
              <a:rPr lang="en-US" dirty="0" err="1" smtClean="0"/>
              <a:t>dalším</a:t>
            </a:r>
            <a:r>
              <a:rPr lang="en-US" dirty="0" smtClean="0"/>
              <a:t> </a:t>
            </a:r>
            <a:r>
              <a:rPr lang="en-US" dirty="0" err="1" smtClean="0"/>
              <a:t>stylům</a:t>
            </a:r>
            <a:r>
              <a:rPr lang="cs-CZ" dirty="0" smtClean="0"/>
              <a:t>. </a:t>
            </a:r>
            <a:r>
              <a:rPr lang="cs-CZ" dirty="0"/>
              <a:t>B</a:t>
            </a:r>
            <a:r>
              <a:rPr lang="cs-CZ" dirty="0" smtClean="0"/>
              <a:t>ylo nepřímým základem pro hip hop, pop music.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2797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ragtime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2514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odvozeno od anglického to </a:t>
            </a:r>
            <a:r>
              <a:rPr lang="cs-CZ" dirty="0" err="1" smtClean="0"/>
              <a:t>rag</a:t>
            </a:r>
            <a:r>
              <a:rPr lang="cs-CZ" dirty="0" smtClean="0"/>
              <a:t> - roztrhat, rozervat (melodie je jakoby rytmicky roztrhána či rozcupována) </a:t>
            </a:r>
          </a:p>
          <a:p>
            <a:r>
              <a:rPr lang="cs-CZ" dirty="0" smtClean="0"/>
              <a:t>instrumentální (nástrojová) hudba</a:t>
            </a:r>
          </a:p>
          <a:p>
            <a:r>
              <a:rPr lang="cs-CZ" dirty="0" smtClean="0"/>
              <a:t>osobitý a specifický způsob klavírní hry, který je považován za poslední mezistupeň mezi tradiční černošskou lidovou hudbou a jazzem</a:t>
            </a:r>
          </a:p>
          <a:p>
            <a:r>
              <a:rPr lang="cs-CZ" dirty="0" smtClean="0"/>
              <a:t>film Podraz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Sting</a:t>
            </a:r>
            <a:r>
              <a:rPr lang="cs-CZ" dirty="0" smtClean="0"/>
              <a:t>) - zazněl v něm asi nejslavnější ragtime </a:t>
            </a:r>
            <a:r>
              <a:rPr lang="cs-CZ" dirty="0" err="1" smtClean="0"/>
              <a:t>Scotta</a:t>
            </a:r>
            <a:r>
              <a:rPr lang="cs-CZ" dirty="0" smtClean="0"/>
              <a:t> </a:t>
            </a:r>
            <a:r>
              <a:rPr lang="cs-CZ" dirty="0" err="1" smtClean="0"/>
              <a:t>Joplina</a:t>
            </a:r>
            <a:r>
              <a:rPr lang="cs-CZ" dirty="0" smtClean="0"/>
              <a:t> – česky s názvem Komika, ovšem známější je jeho původní název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Entertainer</a:t>
            </a:r>
            <a:r>
              <a:rPr lang="cs-CZ" dirty="0" smtClean="0"/>
              <a:t> (1902).</a:t>
            </a:r>
          </a:p>
          <a:p>
            <a:r>
              <a:rPr lang="cs-CZ" dirty="0" smtClean="0"/>
              <a:t>Klasickou skladbou v tomto stylu je známá klavírní skladba Jaroslava Ježka Bugatti Step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31102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jazzové styly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/>
              <a:t>Gospel</a:t>
            </a:r>
            <a:r>
              <a:rPr lang="cs-CZ" dirty="0"/>
              <a:t> je hudební žánr, význačný dominantní úlohou </a:t>
            </a:r>
            <a:r>
              <a:rPr lang="cs-CZ" dirty="0" smtClean="0"/>
              <a:t>vokálů, texty </a:t>
            </a:r>
            <a:r>
              <a:rPr lang="cs-CZ" dirty="0"/>
              <a:t>jsou náboženské povahy, zejména křesťanské. </a:t>
            </a:r>
            <a:r>
              <a:rPr lang="cs-CZ" dirty="0" smtClean="0"/>
              <a:t>Vznikl </a:t>
            </a:r>
            <a:r>
              <a:rPr lang="cs-CZ" dirty="0"/>
              <a:t>v první čtvrtině 20. století v černošských kostelech ve Spojených státech. </a:t>
            </a:r>
            <a:endParaRPr lang="cs-CZ" dirty="0" smtClean="0"/>
          </a:p>
          <a:p>
            <a:r>
              <a:rPr lang="cs-CZ" b="1" dirty="0"/>
              <a:t>Soul</a:t>
            </a:r>
            <a:r>
              <a:rPr lang="cs-CZ" dirty="0"/>
              <a:t>ová hudba vznikla z afroamerických evangelií. </a:t>
            </a:r>
            <a:r>
              <a:rPr lang="cs-CZ" dirty="0" smtClean="0"/>
              <a:t>Průkopníkem soulu byl </a:t>
            </a:r>
            <a:r>
              <a:rPr lang="cs-CZ" dirty="0" err="1" smtClean="0"/>
              <a:t>Ray</a:t>
            </a:r>
            <a:r>
              <a:rPr lang="cs-CZ" dirty="0"/>
              <a:t> Charles, </a:t>
            </a:r>
            <a:r>
              <a:rPr lang="cs-CZ" dirty="0" smtClean="0"/>
              <a:t>mezi </a:t>
            </a:r>
            <a:r>
              <a:rPr lang="cs-CZ" dirty="0"/>
              <a:t>největší osobnosti soulu patřil zpěvák James Brown </a:t>
            </a:r>
            <a:r>
              <a:rPr lang="cs-CZ" dirty="0" smtClean="0"/>
              <a:t>(jeho píseň se </a:t>
            </a:r>
            <a:r>
              <a:rPr lang="cs-CZ" dirty="0"/>
              <a:t>stala hymnou hnutí za lidská práva amerických </a:t>
            </a:r>
            <a:r>
              <a:rPr lang="cs-CZ" dirty="0" smtClean="0"/>
              <a:t>černochů)</a:t>
            </a:r>
          </a:p>
          <a:p>
            <a:r>
              <a:rPr lang="cs-CZ" b="1" dirty="0" smtClean="0"/>
              <a:t>Swing </a:t>
            </a:r>
            <a:r>
              <a:rPr lang="cs-CZ" dirty="0" smtClean="0"/>
              <a:t>– uplatnění </a:t>
            </a:r>
            <a:r>
              <a:rPr lang="cs-CZ" dirty="0"/>
              <a:t>jazzu jako populární taneční hudby a </a:t>
            </a:r>
            <a:r>
              <a:rPr lang="cs-CZ" dirty="0" smtClean="0"/>
              <a:t>míšení </a:t>
            </a:r>
            <a:r>
              <a:rPr lang="cs-CZ" dirty="0"/>
              <a:t>černošských a bělošských </a:t>
            </a:r>
            <a:r>
              <a:rPr lang="cs-CZ" dirty="0" smtClean="0"/>
              <a:t>prvků (velké orchestry - „big bandy“ ,osobnosti </a:t>
            </a:r>
            <a:r>
              <a:rPr lang="cs-CZ" dirty="0" err="1" smtClean="0"/>
              <a:t>Benny</a:t>
            </a:r>
            <a:r>
              <a:rPr lang="cs-CZ" dirty="0" smtClean="0"/>
              <a:t> </a:t>
            </a:r>
            <a:r>
              <a:rPr lang="cs-CZ" dirty="0" err="1" smtClean="0"/>
              <a:t>Goodman</a:t>
            </a:r>
            <a:r>
              <a:rPr lang="cs-CZ" dirty="0" smtClean="0"/>
              <a:t>, </a:t>
            </a:r>
            <a:r>
              <a:rPr lang="cs-CZ" dirty="0" err="1" smtClean="0"/>
              <a:t>Glenn</a:t>
            </a:r>
            <a:r>
              <a:rPr lang="cs-CZ" dirty="0" smtClean="0"/>
              <a:t> Miller, zpěvák Frank </a:t>
            </a:r>
            <a:r>
              <a:rPr lang="cs-CZ" dirty="0" err="1" smtClean="0"/>
              <a:t>Sinatra</a:t>
            </a:r>
            <a:r>
              <a:rPr lang="cs-CZ" dirty="0" smtClean="0"/>
              <a:t>, u nás Orchestr Karla Vlacha, Eva Pilarová, </a:t>
            </a:r>
            <a:r>
              <a:rPr lang="cs-CZ" dirty="0" err="1" smtClean="0"/>
              <a:t>Melody</a:t>
            </a:r>
            <a:r>
              <a:rPr lang="cs-CZ" dirty="0" smtClean="0"/>
              <a:t> </a:t>
            </a:r>
            <a:r>
              <a:rPr lang="cs-CZ" dirty="0" err="1" smtClean="0"/>
              <a:t>Makers</a:t>
            </a:r>
            <a:r>
              <a:rPr lang="cs-CZ" dirty="0" smtClean="0"/>
              <a:t> Ondřeje Havelky)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7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dirty="0" smtClean="0"/>
              <a:t>Jmenujte jednoho českého a jednoho zahraničního jazzového hudebníka:</a:t>
            </a:r>
          </a:p>
          <a:p>
            <a:r>
              <a:rPr lang="cs-CZ" dirty="0" smtClean="0"/>
              <a:t>Kdy a kde jazz vznikl?</a:t>
            </a:r>
          </a:p>
          <a:p>
            <a:r>
              <a:rPr lang="cs-CZ" dirty="0" smtClean="0"/>
              <a:t>Jaký je rozdíl mezi spirituálem a blues?</a:t>
            </a:r>
          </a:p>
          <a:p>
            <a:r>
              <a:rPr lang="cs-CZ" dirty="0" smtClean="0"/>
              <a:t>Jak se jmenuje film s nejznámější ragtimovou skladbou?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62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826184" cy="1143000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547664" y="2249424"/>
            <a:ext cx="7139136" cy="4325112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38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636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Anotace</vt:lpstr>
      <vt:lpstr>JAZZ</vt:lpstr>
      <vt:lpstr>Osobnosti jazzu</vt:lpstr>
      <vt:lpstr>JAZZ</vt:lpstr>
      <vt:lpstr>Charakteristika jazzu</vt:lpstr>
      <vt:lpstr>Typické nástroje</vt:lpstr>
      <vt:lpstr>Prezentace aplikace PowerPoint</vt:lpstr>
      <vt:lpstr>spirituál</vt:lpstr>
      <vt:lpstr>blues</vt:lpstr>
      <vt:lpstr>ragtime</vt:lpstr>
      <vt:lpstr>Další jazzové styly</vt:lpstr>
      <vt:lpstr>test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JAZZ</dc:title>
  <dc:creator>Dufková Dana</dc:creator>
  <cp:lastModifiedBy>Dufková Dana</cp:lastModifiedBy>
  <cp:revision>13</cp:revision>
  <dcterms:created xsi:type="dcterms:W3CDTF">2012-09-12T17:24:01Z</dcterms:created>
  <dcterms:modified xsi:type="dcterms:W3CDTF">2012-09-12T20:12:31Z</dcterms:modified>
</cp:coreProperties>
</file>