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36" r:id="rId1"/>
    <p:sldMasterId id="2147483948" r:id="rId2"/>
  </p:sldMasterIdLst>
  <p:notesMasterIdLst>
    <p:notesMasterId r:id="rId9"/>
  </p:notesMasterIdLst>
  <p:sldIdLst>
    <p:sldId id="256" r:id="rId3"/>
    <p:sldId id="270" r:id="rId4"/>
    <p:sldId id="257" r:id="rId5"/>
    <p:sldId id="258" r:id="rId6"/>
    <p:sldId id="259" r:id="rId7"/>
    <p:sldId id="27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viewProps" Target="viewProps.xml"/><Relationship Id="rId5" Type="http://schemas.openxmlformats.org/officeDocument/2006/relationships/slide" Target="slides/slide3.xml"/><Relationship Id="rId10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Eva </a:t>
          </a:r>
          <a:r>
            <a:rPr lang="cs-CZ" dirty="0" err="1" smtClean="0"/>
            <a:t>Konopová</a:t>
          </a:r>
          <a:r>
            <a:rPr lang="cs-CZ" dirty="0" smtClean="0"/>
            <a:t>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VY_32_INOVACE_12_J</a:t>
          </a:r>
          <a:r>
            <a:rPr lang="cs-CZ" dirty="0" smtClean="0"/>
            <a:t>. Haydn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 </a:t>
          </a:r>
          <a:r>
            <a:rPr lang="cs-CZ" dirty="0" err="1" smtClean="0"/>
            <a:t>J.Haydn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Hudební výchova na 2. stupni ZŠ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58CDAC94-D9B4-408E-A411-C0122F534C38}" type="presOf" srcId="{DAEA276B-ECF9-46F6-A7D3-4693B2D32BC4}" destId="{F69A1436-182C-465B-AD7F-FE48E0C090C1}" srcOrd="1" destOrd="0" presId="urn:microsoft.com/office/officeart/2005/8/layout/target3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6FBD54DE-9697-4325-9642-8E7A36E6CA22}" type="presOf" srcId="{C73C7642-F245-4585-8F88-243F9FAEF6CA}" destId="{97289DF2-90F4-4EC2-A9FC-633B00BAB610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E79B18C-6245-45D1-800E-D13320153362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011DD8BF-E596-4ECA-B306-B84BA9664A3D}" type="presOf" srcId="{EBC41103-E2E5-4D48-9B4B-425520D3D098}" destId="{F969C235-9271-4D34-B740-D627A121CAD0}" srcOrd="1" destOrd="0" presId="urn:microsoft.com/office/officeart/2005/8/layout/target3"/>
    <dgm:cxn modelId="{64AD265E-2968-4B33-9517-897B05DCE351}" type="presOf" srcId="{C73C7642-F245-4585-8F88-243F9FAEF6CA}" destId="{AA41A67C-3D3F-4AE9-9E0F-5D7F7BB2E74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2AAF51E-EFE1-4D24-A8A3-E3DC899F1A1D}" type="presOf" srcId="{DAEA276B-ECF9-46F6-A7D3-4693B2D32BC4}" destId="{CDED6FE3-AD8F-4ACC-B6B8-710EDDD9759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C6D0117D-1DB2-4D47-B684-7F1E51C1B447}" type="presParOf" srcId="{71045F8C-00FA-488E-A7BD-E2E6753D979D}" destId="{626ABFF6-56C8-4386-B662-68EC364EED9D}" srcOrd="9" destOrd="0" presId="urn:microsoft.com/office/officeart/2005/8/layout/target3"/>
    <dgm:cxn modelId="{3BC83635-9D3D-438B-BCFB-3ED064E2D6C5}" type="presParOf" srcId="{71045F8C-00FA-488E-A7BD-E2E6753D979D}" destId="{6DB11F1C-D028-4800-9625-6611CA9DE6D4}" srcOrd="10" destOrd="0" presId="urn:microsoft.com/office/officeart/2005/8/layout/target3"/>
    <dgm:cxn modelId="{8CF85331-D30D-4FB3-ACCE-D07FBE458A48}" type="presParOf" srcId="{71045F8C-00FA-488E-A7BD-E2E6753D979D}" destId="{CDED6FE3-AD8F-4ACC-B6B8-710EDDD97598}" srcOrd="11" destOrd="0" presId="urn:microsoft.com/office/officeart/2005/8/layout/target3"/>
    <dgm:cxn modelId="{51CEB8A5-CE36-4908-9404-757FD1973565}" type="presParOf" srcId="{71045F8C-00FA-488E-A7BD-E2E6753D979D}" destId="{397AC6D7-84A6-4150-958F-83C92D9ACF38}" srcOrd="12" destOrd="0" presId="urn:microsoft.com/office/officeart/2005/8/layout/target3"/>
    <dgm:cxn modelId="{0BBE54AC-27D2-4F95-8193-4809D81E0FFF}" type="presParOf" srcId="{71045F8C-00FA-488E-A7BD-E2E6753D979D}" destId="{D7419528-33A6-416D-9E64-B3F7915C5149}" srcOrd="13" destOrd="0" presId="urn:microsoft.com/office/officeart/2005/8/layout/target3"/>
    <dgm:cxn modelId="{4FCB4C2B-C1D1-47BA-B30B-B2A4FCAABB13}" type="presParOf" srcId="{71045F8C-00FA-488E-A7BD-E2E6753D979D}" destId="{97289DF2-90F4-4EC2-A9FC-633B00BAB610}" srcOrd="14" destOrd="0" presId="urn:microsoft.com/office/officeart/2005/8/layout/target3"/>
    <dgm:cxn modelId="{004A2E52-737A-4A5A-8D57-47C9A0DBB0FC}" type="presParOf" srcId="{71045F8C-00FA-488E-A7BD-E2E6753D979D}" destId="{234EBA9D-95B4-4C20-A84E-6F65F1085DC6}" srcOrd="15" destOrd="0" presId="urn:microsoft.com/office/officeart/2005/8/layout/target3"/>
    <dgm:cxn modelId="{79591259-FBA9-4661-87D1-2A0C208FD8D7}" type="presParOf" srcId="{71045F8C-00FA-488E-A7BD-E2E6753D979D}" destId="{12255512-213F-41DF-90A6-8B4CD74A2B52}" srcOrd="16" destOrd="0" presId="urn:microsoft.com/office/officeart/2005/8/layout/target3"/>
    <dgm:cxn modelId="{8308CFAB-CCA8-41A3-BB05-CB95938D7DBF}" type="presParOf" srcId="{71045F8C-00FA-488E-A7BD-E2E6753D979D}" destId="{50C2F88D-8688-44C2-A854-691F34009D3B}" srcOrd="17" destOrd="0" presId="urn:microsoft.com/office/officeart/2005/8/layout/target3"/>
    <dgm:cxn modelId="{00A003CF-4BAE-4A7E-B527-319406F52F72}" type="presParOf" srcId="{71045F8C-00FA-488E-A7BD-E2E6753D979D}" destId="{4D19AB04-24FA-40C2-B203-52AE3D15E171}" srcOrd="18" destOrd="0" presId="urn:microsoft.com/office/officeart/2005/8/layout/target3"/>
    <dgm:cxn modelId="{B9F96ACF-85A4-4F67-9A67-06B353F09EDA}" type="presParOf" srcId="{71045F8C-00FA-488E-A7BD-E2E6753D979D}" destId="{832BF48F-0145-4429-9E02-8FCA946CCE9E}" srcOrd="19" destOrd="0" presId="urn:microsoft.com/office/officeart/2005/8/layout/target3"/>
    <dgm:cxn modelId="{7677268B-9AEF-40D1-B5A6-0B94534D22AF}" type="presParOf" srcId="{71045F8C-00FA-488E-A7BD-E2E6753D979D}" destId="{E7297F21-D4FD-4A41-AE58-814D01A6B5E7}" srcOrd="20" destOrd="0" presId="urn:microsoft.com/office/officeart/2005/8/layout/target3"/>
    <dgm:cxn modelId="{A319EF78-F347-46DA-B116-3702522D11D0}" type="presParOf" srcId="{71045F8C-00FA-488E-A7BD-E2E6753D979D}" destId="{F69A1436-182C-465B-AD7F-FE48E0C090C1}" srcOrd="21" destOrd="0" presId="urn:microsoft.com/office/officeart/2005/8/layout/target3"/>
    <dgm:cxn modelId="{DAED7CB4-8E8D-4C3D-B165-100F6BDBF244}" type="presParOf" srcId="{71045F8C-00FA-488E-A7BD-E2E6753D979D}" destId="{AA41A67C-3D3F-4AE9-9E0F-5D7F7BB2E741}" srcOrd="22" destOrd="0" presId="urn:microsoft.com/office/officeart/2005/8/layout/target3"/>
    <dgm:cxn modelId="{522890B7-DD76-47A8-81D6-591F69E38A0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C0A85BD-06EF-469B-B0E3-4FC1B18B3AA8}" type="doc">
      <dgm:prSet loTypeId="urn:microsoft.com/office/officeart/2005/8/layout/pyramid2" loCatId="pyramid" qsTypeId="urn:microsoft.com/office/officeart/2005/8/quickstyle/simple1" qsCatId="simple" csTypeId="urn:microsoft.com/office/officeart/2005/8/colors/accent1_2" csCatId="accent1" phldr="1"/>
      <dgm:spPr/>
    </dgm:pt>
    <dgm:pt modelId="{81C3108B-C73F-451A-9BCF-557EE7A0E08F}">
      <dgm:prSet phldrT="[Text]"/>
      <dgm:spPr/>
      <dgm:t>
        <a:bodyPr/>
        <a:lstStyle/>
        <a:p>
          <a:r>
            <a:rPr lang="cs-CZ" dirty="0" smtClean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rPr>
            <a:t>S úderem kotlů </a:t>
          </a:r>
        </a:p>
        <a:p>
          <a:endParaRPr lang="cs-CZ" dirty="0">
            <a:solidFill>
              <a:schemeClr val="accent1">
                <a:lumMod val="75000"/>
              </a:schemeClr>
            </a:solidFill>
            <a:latin typeface="Arial" pitchFamily="34" charset="0"/>
            <a:cs typeface="Arial" pitchFamily="34" charset="0"/>
          </a:endParaRPr>
        </a:p>
      </dgm:t>
    </dgm:pt>
    <dgm:pt modelId="{A0ACE278-7DAB-46E4-AF5A-2F27526D3E95}" type="parTrans" cxnId="{72F35AE1-487F-4CAC-857C-469AFC4DFFBE}">
      <dgm:prSet/>
      <dgm:spPr/>
      <dgm:t>
        <a:bodyPr/>
        <a:lstStyle/>
        <a:p>
          <a:endParaRPr lang="cs-CZ"/>
        </a:p>
      </dgm:t>
    </dgm:pt>
    <dgm:pt modelId="{4185C61D-A5EA-4FB1-AC7B-C8480084EA23}" type="sibTrans" cxnId="{72F35AE1-487F-4CAC-857C-469AFC4DFFBE}">
      <dgm:prSet/>
      <dgm:spPr/>
      <dgm:t>
        <a:bodyPr/>
        <a:lstStyle/>
        <a:p>
          <a:endParaRPr lang="cs-CZ"/>
        </a:p>
      </dgm:t>
    </dgm:pt>
    <dgm:pt modelId="{708E01BE-7F9B-45A8-A3AC-356C4133D077}">
      <dgm:prSet phldrT="[Text]" custT="1"/>
      <dgm:spPr/>
      <dgm:t>
        <a:bodyPr/>
        <a:lstStyle/>
        <a:p>
          <a:r>
            <a:rPr lang="cs-CZ" sz="2800" dirty="0" smtClean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rPr>
            <a:t>Hodiny</a:t>
          </a:r>
          <a:endParaRPr lang="cs-CZ" sz="2800" dirty="0">
            <a:solidFill>
              <a:schemeClr val="accent1">
                <a:lumMod val="75000"/>
              </a:schemeClr>
            </a:solidFill>
            <a:latin typeface="Arial" pitchFamily="34" charset="0"/>
            <a:cs typeface="Arial" pitchFamily="34" charset="0"/>
          </a:endParaRPr>
        </a:p>
      </dgm:t>
    </dgm:pt>
    <dgm:pt modelId="{4DEE641A-7CE4-482C-854D-28ADFDDD2366}" type="parTrans" cxnId="{9B0A560C-B54B-438C-B3E5-61C463DC52BD}">
      <dgm:prSet/>
      <dgm:spPr/>
      <dgm:t>
        <a:bodyPr/>
        <a:lstStyle/>
        <a:p>
          <a:endParaRPr lang="cs-CZ"/>
        </a:p>
      </dgm:t>
    </dgm:pt>
    <dgm:pt modelId="{D8D1FE9B-CD6A-4700-87D9-64FF99216B88}" type="sibTrans" cxnId="{9B0A560C-B54B-438C-B3E5-61C463DC52BD}">
      <dgm:prSet/>
      <dgm:spPr/>
      <dgm:t>
        <a:bodyPr/>
        <a:lstStyle/>
        <a:p>
          <a:endParaRPr lang="cs-CZ"/>
        </a:p>
      </dgm:t>
    </dgm:pt>
    <dgm:pt modelId="{4C70E455-DC58-4564-A128-606FF0E9C6E9}" type="pres">
      <dgm:prSet presAssocID="{1C0A85BD-06EF-469B-B0E3-4FC1B18B3AA8}" presName="compositeShape" presStyleCnt="0">
        <dgm:presLayoutVars>
          <dgm:dir/>
          <dgm:resizeHandles/>
        </dgm:presLayoutVars>
      </dgm:prSet>
      <dgm:spPr/>
    </dgm:pt>
    <dgm:pt modelId="{5E5EDB59-1C73-4985-B8EA-F0B263B3F115}" type="pres">
      <dgm:prSet presAssocID="{1C0A85BD-06EF-469B-B0E3-4FC1B18B3AA8}" presName="pyramid" presStyleLbl="node1" presStyleIdx="0" presStyleCnt="1"/>
      <dgm:spPr/>
    </dgm:pt>
    <dgm:pt modelId="{FE78B65F-DC35-4B11-AA62-A84A96BADA58}" type="pres">
      <dgm:prSet presAssocID="{1C0A85BD-06EF-469B-B0E3-4FC1B18B3AA8}" presName="theList" presStyleCnt="0"/>
      <dgm:spPr/>
    </dgm:pt>
    <dgm:pt modelId="{22A777C0-D932-4CCA-BEA9-505AFA3E74F7}" type="pres">
      <dgm:prSet presAssocID="{81C3108B-C73F-451A-9BCF-557EE7A0E08F}" presName="aNode" presStyleLbl="fgAcc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CC1D32D-863F-44AF-AA25-F0415763943E}" type="pres">
      <dgm:prSet presAssocID="{81C3108B-C73F-451A-9BCF-557EE7A0E08F}" presName="aSpace" presStyleCnt="0"/>
      <dgm:spPr/>
    </dgm:pt>
    <dgm:pt modelId="{2E56FED7-974B-47A0-96A5-47A783B0871D}" type="pres">
      <dgm:prSet presAssocID="{708E01BE-7F9B-45A8-A3AC-356C4133D077}" presName="aNode" presStyleLbl="fgAcc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6BD085-7D53-4FF8-A0C0-8AC998856D6C}" type="pres">
      <dgm:prSet presAssocID="{708E01BE-7F9B-45A8-A3AC-356C4133D077}" presName="aSpace" presStyleCnt="0"/>
      <dgm:spPr/>
    </dgm:pt>
  </dgm:ptLst>
  <dgm:cxnLst>
    <dgm:cxn modelId="{292065A3-31EF-4685-8427-ACDA38112C8D}" type="presOf" srcId="{81C3108B-C73F-451A-9BCF-557EE7A0E08F}" destId="{22A777C0-D932-4CCA-BEA9-505AFA3E74F7}" srcOrd="0" destOrd="0" presId="urn:microsoft.com/office/officeart/2005/8/layout/pyramid2"/>
    <dgm:cxn modelId="{C1305578-DBFD-4049-B0C7-4E1E95F13CCF}" type="presOf" srcId="{1C0A85BD-06EF-469B-B0E3-4FC1B18B3AA8}" destId="{4C70E455-DC58-4564-A128-606FF0E9C6E9}" srcOrd="0" destOrd="0" presId="urn:microsoft.com/office/officeart/2005/8/layout/pyramid2"/>
    <dgm:cxn modelId="{685C6246-AD21-4C1B-AC4A-21C9D3383AA6}" type="presOf" srcId="{708E01BE-7F9B-45A8-A3AC-356C4133D077}" destId="{2E56FED7-974B-47A0-96A5-47A783B0871D}" srcOrd="0" destOrd="0" presId="urn:microsoft.com/office/officeart/2005/8/layout/pyramid2"/>
    <dgm:cxn modelId="{72F35AE1-487F-4CAC-857C-469AFC4DFFBE}" srcId="{1C0A85BD-06EF-469B-B0E3-4FC1B18B3AA8}" destId="{81C3108B-C73F-451A-9BCF-557EE7A0E08F}" srcOrd="0" destOrd="0" parTransId="{A0ACE278-7DAB-46E4-AF5A-2F27526D3E95}" sibTransId="{4185C61D-A5EA-4FB1-AC7B-C8480084EA23}"/>
    <dgm:cxn modelId="{9B0A560C-B54B-438C-B3E5-61C463DC52BD}" srcId="{1C0A85BD-06EF-469B-B0E3-4FC1B18B3AA8}" destId="{708E01BE-7F9B-45A8-A3AC-356C4133D077}" srcOrd="1" destOrd="0" parTransId="{4DEE641A-7CE4-482C-854D-28ADFDDD2366}" sibTransId="{D8D1FE9B-CD6A-4700-87D9-64FF99216B88}"/>
    <dgm:cxn modelId="{E4DF425E-EE65-4E81-B38E-FFBE88289D62}" type="presParOf" srcId="{4C70E455-DC58-4564-A128-606FF0E9C6E9}" destId="{5E5EDB59-1C73-4985-B8EA-F0B263B3F115}" srcOrd="0" destOrd="0" presId="urn:microsoft.com/office/officeart/2005/8/layout/pyramid2"/>
    <dgm:cxn modelId="{BEF4A458-EB82-4068-A489-08CB0ECE2951}" type="presParOf" srcId="{4C70E455-DC58-4564-A128-606FF0E9C6E9}" destId="{FE78B65F-DC35-4B11-AA62-A84A96BADA58}" srcOrd="1" destOrd="0" presId="urn:microsoft.com/office/officeart/2005/8/layout/pyramid2"/>
    <dgm:cxn modelId="{AAD7DF2E-5A09-43F4-A2AF-83164ABF0568}" type="presParOf" srcId="{FE78B65F-DC35-4B11-AA62-A84A96BADA58}" destId="{22A777C0-D932-4CCA-BEA9-505AFA3E74F7}" srcOrd="0" destOrd="0" presId="urn:microsoft.com/office/officeart/2005/8/layout/pyramid2"/>
    <dgm:cxn modelId="{C3B9EB82-28EC-4C00-8F24-5C7ADFAE31D3}" type="presParOf" srcId="{FE78B65F-DC35-4B11-AA62-A84A96BADA58}" destId="{7CC1D32D-863F-44AF-AA25-F0415763943E}" srcOrd="1" destOrd="0" presId="urn:microsoft.com/office/officeart/2005/8/layout/pyramid2"/>
    <dgm:cxn modelId="{DFAB13ED-C0C4-47D6-BE1C-AE17315692E3}" type="presParOf" srcId="{FE78B65F-DC35-4B11-AA62-A84A96BADA58}" destId="{2E56FED7-974B-47A0-96A5-47A783B0871D}" srcOrd="2" destOrd="0" presId="urn:microsoft.com/office/officeart/2005/8/layout/pyramid2"/>
    <dgm:cxn modelId="{23CBCE0E-3FCE-4C5A-8687-965E3B130AB1}" type="presParOf" srcId="{FE78B65F-DC35-4B11-AA62-A84A96BADA58}" destId="{0E6BD085-7D53-4FF8-A0C0-8AC998856D6C}" srcOrd="3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Mgr. Eva </a:t>
          </a:r>
          <a:r>
            <a:rPr lang="cs-CZ" sz="1400" kern="1200" dirty="0" err="1" smtClean="0"/>
            <a:t>Konopová</a:t>
          </a:r>
          <a:r>
            <a:rPr lang="cs-CZ" sz="1400" kern="1200" dirty="0" smtClean="0"/>
            <a:t>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</a:t>
          </a:r>
          <a:r>
            <a:rPr lang="cs-CZ" sz="1400" kern="1200"/>
            <a:t>: </a:t>
          </a:r>
          <a:r>
            <a:rPr lang="cs-CZ" sz="1400" kern="1200" smtClean="0"/>
            <a:t>VY_32_INOVACE_12_J</a:t>
          </a:r>
          <a:r>
            <a:rPr lang="cs-CZ" sz="1400" kern="1200" dirty="0" smtClean="0"/>
            <a:t>. Haydn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Hudební výchova na 2. stupni ZŠ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 </a:t>
          </a:r>
          <a:r>
            <a:rPr lang="cs-CZ" sz="1400" kern="1200" dirty="0" err="1" smtClean="0"/>
            <a:t>J.Haydn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E5EDB59-1C73-4985-B8EA-F0B263B3F115}">
      <dsp:nvSpPr>
        <dsp:cNvPr id="0" name=""/>
        <dsp:cNvSpPr/>
      </dsp:nvSpPr>
      <dsp:spPr>
        <a:xfrm>
          <a:off x="711199" y="0"/>
          <a:ext cx="4064000" cy="4064000"/>
        </a:xfrm>
        <a:prstGeom prst="triangl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A777C0-D932-4CCA-BEA9-505AFA3E74F7}">
      <dsp:nvSpPr>
        <dsp:cNvPr id="0" name=""/>
        <dsp:cNvSpPr/>
      </dsp:nvSpPr>
      <dsp:spPr>
        <a:xfrm>
          <a:off x="2743199" y="406796"/>
          <a:ext cx="2641600" cy="1444624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rPr>
            <a:t>S úderem kotlů </a:t>
          </a:r>
        </a:p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600" kern="1200" dirty="0">
            <a:solidFill>
              <a:schemeClr val="accent1">
                <a:lumMod val="75000"/>
              </a:schemeClr>
            </a:solidFill>
            <a:latin typeface="Arial" pitchFamily="34" charset="0"/>
            <a:cs typeface="Arial" pitchFamily="34" charset="0"/>
          </a:endParaRPr>
        </a:p>
      </dsp:txBody>
      <dsp:txXfrm>
        <a:off x="2813720" y="477317"/>
        <a:ext cx="2500558" cy="1303582"/>
      </dsp:txXfrm>
    </dsp:sp>
    <dsp:sp modelId="{2E56FED7-974B-47A0-96A5-47A783B0871D}">
      <dsp:nvSpPr>
        <dsp:cNvPr id="0" name=""/>
        <dsp:cNvSpPr/>
      </dsp:nvSpPr>
      <dsp:spPr>
        <a:xfrm>
          <a:off x="2743199" y="2032000"/>
          <a:ext cx="2641600" cy="1444624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rPr>
            <a:t>Hodiny</a:t>
          </a:r>
          <a:endParaRPr lang="cs-CZ" sz="2800" kern="1200" dirty="0">
            <a:solidFill>
              <a:schemeClr val="accent1">
                <a:lumMod val="75000"/>
              </a:schemeClr>
            </a:solidFill>
            <a:latin typeface="Arial" pitchFamily="34" charset="0"/>
            <a:cs typeface="Arial" pitchFamily="34" charset="0"/>
          </a:endParaRPr>
        </a:p>
      </dsp:txBody>
      <dsp:txXfrm>
        <a:off x="2813720" y="2102521"/>
        <a:ext cx="2500558" cy="130358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932885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577286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462943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985308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706211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506287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468224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688470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677287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551425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41185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37" r:id="rId1"/>
    <p:sldLayoutId id="2147483938" r:id="rId2"/>
    <p:sldLayoutId id="2147483939" r:id="rId3"/>
    <p:sldLayoutId id="2147483940" r:id="rId4"/>
    <p:sldLayoutId id="2147483941" r:id="rId5"/>
    <p:sldLayoutId id="2147483942" r:id="rId6"/>
    <p:sldLayoutId id="2147483943" r:id="rId7"/>
    <p:sldLayoutId id="2147483944" r:id="rId8"/>
    <p:sldLayoutId id="2147483945" r:id="rId9"/>
    <p:sldLayoutId id="2147483946" r:id="rId10"/>
    <p:sldLayoutId id="2147483947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91086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49" r:id="rId1"/>
    <p:sldLayoutId id="2147483950" r:id="rId2"/>
    <p:sldLayoutId id="2147483951" r:id="rId3"/>
    <p:sldLayoutId id="2147483952" r:id="rId4"/>
    <p:sldLayoutId id="2147483953" r:id="rId5"/>
    <p:sldLayoutId id="2147483954" r:id="rId6"/>
    <p:sldLayoutId id="2147483955" r:id="rId7"/>
    <p:sldLayoutId id="2147483956" r:id="rId8"/>
    <p:sldLayoutId id="2147483957" r:id="rId9"/>
    <p:sldLayoutId id="2147483958" r:id="rId10"/>
    <p:sldLayoutId id="21474839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63499084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Pro 8.ročník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Prezentace na interaktivní tabuli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Pomůcky: učebnice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Inovace – materiál vybízí děti k aktivitě (motivace, aktivita) 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Prezentace slouží k procvičení paměti a podporuje aktivní zopakování učiva s pomocí interaktivní tabule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677451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Josef   H A Y D N</a:t>
            </a:r>
            <a:endParaRPr lang="cs-CZ" sz="6000" b="1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4800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4800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48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   1732  -  1809</a:t>
            </a:r>
          </a:p>
          <a:p>
            <a:pPr marL="0" indent="0">
              <a:buNone/>
            </a:pPr>
            <a:endParaRPr lang="cs-CZ" sz="4800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4800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48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rakouský      hudební</a:t>
            </a:r>
          </a:p>
          <a:p>
            <a:pPr marL="0" indent="0">
              <a:buNone/>
            </a:pPr>
            <a:r>
              <a:rPr lang="cs-CZ" sz="4800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48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        skladatel</a:t>
            </a:r>
          </a:p>
          <a:p>
            <a:pPr marL="0" indent="0">
              <a:buNone/>
            </a:pPr>
            <a:endParaRPr lang="cs-CZ" sz="4800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4800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0" name="Picture 2" descr="C:\Users\Konopová\AppData\Local\Microsoft\Windows\Temporary Internet Files\Content.IE5\AM1I8PN9\MC90040774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0250" y="1720850"/>
            <a:ext cx="1508125" cy="2044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951724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Konopová\AppData\Local\Microsoft\Windows\Temporary Internet Files\Content.IE5\S7687CZ2\MC90041542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9" y="3967511"/>
            <a:ext cx="1944215" cy="19659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51520" y="1196752"/>
            <a:ext cx="8190190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Označován jako</a:t>
            </a:r>
          </a:p>
          <a:p>
            <a:endParaRPr lang="cs-CZ" sz="4400" dirty="0" smtClean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44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„otec symfonie“</a:t>
            </a:r>
          </a:p>
          <a:p>
            <a:r>
              <a:rPr lang="cs-CZ" sz="4400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„otec smyčcového kvarteta“</a:t>
            </a:r>
          </a:p>
          <a:p>
            <a:endParaRPr lang="cs-CZ" sz="4400" dirty="0" smtClean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44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endParaRPr lang="cs-CZ" sz="4400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839316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3388544957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1043608" y="188641"/>
            <a:ext cx="648071" cy="67403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Symfonie</a:t>
            </a:r>
            <a:endParaRPr lang="cs-CZ" sz="5400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125070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01752" y="1527048"/>
            <a:ext cx="8503920" cy="4572000"/>
          </a:xfrm>
          <a:prstGeom prst="rect">
            <a:avLst/>
          </a:prstGeom>
        </p:spPr>
        <p:txBody>
          <a:bodyPr/>
          <a:lstStyle/>
          <a:p>
            <a:r>
              <a:rPr lang="cs-CZ" dirty="0" smtClean="0"/>
              <a:t>Ilustrace: www.office.microsoft.com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3457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363</TotalTime>
  <Words>117</Words>
  <Application>Microsoft Office PowerPoint</Application>
  <PresentationFormat>Předvádění na obrazovce (4:3)</PresentationFormat>
  <Paragraphs>30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Arkýř</vt:lpstr>
      <vt:lpstr>Motiv systému Office</vt:lpstr>
      <vt:lpstr>Prezentace aplikace PowerPoint</vt:lpstr>
      <vt:lpstr>Anotace</vt:lpstr>
      <vt:lpstr>Josef   H A Y D N</vt:lpstr>
      <vt:lpstr>Prezentace aplikace PowerPoint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Konopová</cp:lastModifiedBy>
  <cp:revision>43</cp:revision>
  <dcterms:created xsi:type="dcterms:W3CDTF">2011-08-21T15:31:45Z</dcterms:created>
  <dcterms:modified xsi:type="dcterms:W3CDTF">2012-09-12T16:09:42Z</dcterms:modified>
</cp:coreProperties>
</file>