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 Mgr. Pavla Veselá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VY_32_INOVACE_15_Opakování 4.ročník – 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Opakování ve 4.ročníku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Matematika 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</a:t>
          </a:r>
          <a:r>
            <a:rPr lang="cs-CZ" sz="1400" kern="1200" dirty="0" smtClean="0"/>
            <a:t> Mgr. Pavla Veselá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VY_32_INOVACE_15_Opakování 4.ročník – 1.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Matematika 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Opakování ve 4.ročníku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Ke znázornění 1.úlohy dostanou</a:t>
            </a:r>
            <a:r>
              <a:rPr lang="cs-CZ" baseline="0" dirty="0" smtClean="0"/>
              <a:t> žáci čtverečkový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Matematika pro 4.ročník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 Řešte slovní úlohy, použijte znázornění ve čtvercové síti.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Ve třídě jsou tři řady lavic. V každé radě stojí 4 lavice pro 2 žáky. Kolik žáků  nejvíce může chodit do této třídy?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Vypočítejte příklady. Výsledky seřaďte od nejmenšího. Z přiřazených písmen vyjde název zámku na jižní Moravě.</a:t>
            </a:r>
          </a:p>
          <a:p>
            <a:pPr marL="1257300" lvl="2" indent="-457200">
              <a:buAutoNum type="arabicPeriod"/>
            </a:pPr>
            <a:endParaRPr lang="cs-CZ" sz="16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987824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5 . 12</a:t>
            </a:r>
          </a:p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835696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7 . 18 </a:t>
            </a:r>
          </a:p>
          <a:p>
            <a:pPr algn="ctr"/>
            <a:r>
              <a:rPr lang="cs-CZ" sz="2400" dirty="0" smtClean="0"/>
              <a:t>E</a:t>
            </a:r>
            <a:endParaRPr lang="cs-CZ" sz="2400" dirty="0" smtClean="0"/>
          </a:p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55576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9 . 27</a:t>
            </a:r>
          </a:p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139952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6 . 32</a:t>
            </a:r>
          </a:p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524328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8 . 21</a:t>
            </a:r>
          </a:p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92080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3 . 75</a:t>
            </a:r>
          </a:p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444208" y="39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4 . 53</a:t>
            </a:r>
          </a:p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403648" y="5301208"/>
          <a:ext cx="6095999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Řady     3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v řadě 4 lavice po 2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míst  ?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Příklad: 3 . ( 4 . 2 ) = 3 . 8 = 24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znázornění: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91680" y="4581128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99592" y="2132856"/>
          <a:ext cx="7632849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0407"/>
                <a:gridCol w="1090407"/>
                <a:gridCol w="1090407"/>
                <a:gridCol w="1090407"/>
                <a:gridCol w="1090407"/>
                <a:gridCol w="1090407"/>
                <a:gridCol w="1090407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9 . 27 243</a:t>
                      </a:r>
                    </a:p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7 . 18</a:t>
                      </a:r>
                    </a:p>
                    <a:p>
                      <a:pPr algn="ctr"/>
                      <a:r>
                        <a:rPr lang="cs-CZ" sz="2400" dirty="0" smtClean="0"/>
                        <a:t>126</a:t>
                      </a:r>
                    </a:p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5 . 12</a:t>
                      </a:r>
                    </a:p>
                    <a:p>
                      <a:pPr algn="ctr"/>
                      <a:r>
                        <a:rPr lang="cs-CZ" sz="2400" dirty="0" smtClean="0"/>
                        <a:t>60</a:t>
                      </a:r>
                    </a:p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6 . 32</a:t>
                      </a:r>
                    </a:p>
                    <a:p>
                      <a:pPr algn="ctr"/>
                      <a:r>
                        <a:rPr lang="cs-CZ" sz="2400" dirty="0" smtClean="0"/>
                        <a:t>192</a:t>
                      </a:r>
                    </a:p>
                    <a:p>
                      <a:pPr algn="ctr"/>
                      <a:r>
                        <a:rPr lang="cs-CZ" sz="2400" dirty="0" smtClean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3 . 75</a:t>
                      </a:r>
                    </a:p>
                    <a:p>
                      <a:pPr algn="ctr"/>
                      <a:r>
                        <a:rPr lang="cs-CZ" sz="2400" dirty="0" smtClean="0"/>
                        <a:t>225</a:t>
                      </a:r>
                    </a:p>
                    <a:p>
                      <a:pPr algn="ctr"/>
                      <a:r>
                        <a:rPr lang="cs-CZ" sz="2400" dirty="0" smtClean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4 . 53</a:t>
                      </a:r>
                    </a:p>
                    <a:p>
                      <a:pPr algn="ctr"/>
                      <a:r>
                        <a:rPr lang="cs-CZ" sz="2400" dirty="0" smtClean="0"/>
                        <a:t>212</a:t>
                      </a:r>
                    </a:p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8 . 21</a:t>
                      </a:r>
                    </a:p>
                    <a:p>
                      <a:pPr algn="ctr"/>
                      <a:r>
                        <a:rPr lang="cs-CZ" sz="2400" dirty="0" smtClean="0"/>
                        <a:t>168</a:t>
                      </a:r>
                    </a:p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3068960"/>
          <a:ext cx="6095999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4509120"/>
          <a:ext cx="6095999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836712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232</Words>
  <Application>Microsoft Office PowerPoint</Application>
  <PresentationFormat>Předvádění na obrazovce (4:3)</PresentationFormat>
  <Paragraphs>70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 Řešte slovní úlohy, použijte znázornění ve čtvercové síti.</vt:lpstr>
      <vt:lpstr>Řešení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35</cp:revision>
  <dcterms:created xsi:type="dcterms:W3CDTF">2011-08-21T15:31:45Z</dcterms:created>
  <dcterms:modified xsi:type="dcterms:W3CDTF">2012-08-08T09:01:34Z</dcterms:modified>
</cp:coreProperties>
</file>