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Pavla Veselá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VY_32_INOVACE_17_Opakování pro 4.ročník – 3.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Opakování pro 4.ročník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Pavla Veselá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VY_32_INOVACE_17_Opakování pro 4.ročník – 3.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Opakování pro 4.ročník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6703097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Matematika pro 4. ročník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Sešity a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Podporuje aktivní opakování učiva s využitím interaktivní tabule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Řešte slovní úlohy pomocí dělení se zbytkem.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Petr si o prázdninách koupil 19 pohlednic v těchto 4 městech: Praha, Liberec, Jihlava, Brno. Kolik si jich mohl koupit, když vždy koupil nejméně 4. Výsledky zapiš do tabulky, napiš několik možností.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59632" y="4293096"/>
          <a:ext cx="60960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Praha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Liberec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Jihlava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40416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2. Při návštěvě Vysokých Tater čekalo na lanovku na </a:t>
            </a:r>
          </a:p>
          <a:p>
            <a:r>
              <a:rPr lang="cs-CZ" sz="2800" dirty="0" smtClean="0"/>
              <a:t>     Lomnický štít 28 turistů. Do kabinky se jich vejde</a:t>
            </a:r>
          </a:p>
          <a:p>
            <a:r>
              <a:rPr lang="cs-CZ" sz="2800" dirty="0" smtClean="0"/>
              <a:t>     pouze 6. Kolik kabinek bylo potřeba k jejich přepravě?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3. Na táboře přivezl vedoucí pro nejmenší děti </a:t>
            </a:r>
            <a:r>
              <a:rPr lang="cs-CZ" sz="2800" dirty="0" err="1" smtClean="0"/>
              <a:t>Lipánky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    V družstvu bylo 8 dětí a </a:t>
            </a:r>
            <a:r>
              <a:rPr lang="cs-CZ" sz="2800" dirty="0" err="1" smtClean="0"/>
              <a:t>Lipánků</a:t>
            </a:r>
            <a:r>
              <a:rPr lang="cs-CZ" sz="2800" dirty="0" smtClean="0"/>
              <a:t> přivezl 20. Kolik jich</a:t>
            </a:r>
          </a:p>
          <a:p>
            <a:r>
              <a:rPr lang="cs-CZ" sz="2800" dirty="0" smtClean="0"/>
              <a:t>      dostalo každé dítě? Zbyly nějaké?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Pohlednic   19</a:t>
            </a:r>
          </a:p>
          <a:p>
            <a:pPr marL="514350" indent="-514350">
              <a:buNone/>
            </a:pPr>
            <a:r>
              <a:rPr lang="cs-CZ" dirty="0" smtClean="0"/>
              <a:t>      města            4</a:t>
            </a:r>
          </a:p>
          <a:p>
            <a:pPr marL="514350" indent="-514350">
              <a:buNone/>
            </a:pPr>
            <a:r>
              <a:rPr lang="cs-CZ" dirty="0" smtClean="0"/>
              <a:t>      v každém   19 : 4 = </a:t>
            </a:r>
            <a:r>
              <a:rPr lang="cs-CZ" dirty="0" err="1" smtClean="0"/>
              <a:t>4</a:t>
            </a:r>
            <a:r>
              <a:rPr lang="cs-CZ" dirty="0" smtClean="0"/>
              <a:t>, zb.3</a:t>
            </a:r>
          </a:p>
          <a:p>
            <a:pPr marL="514350" indent="-514350">
              <a:buNone/>
            </a:pPr>
            <a:r>
              <a:rPr lang="cs-CZ" dirty="0" smtClean="0"/>
              <a:t>Např.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91680" y="3501008"/>
          <a:ext cx="6096000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Praha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4+3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4+2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4+1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Liberec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4+1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4+1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4+2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Jihlava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4+1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4+2</a:t>
                      </a:r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Brno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4+1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4+1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8404160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2. Při návštěvě Vysokých Tater čekalo na lanovku na </a:t>
            </a:r>
          </a:p>
          <a:p>
            <a:r>
              <a:rPr lang="cs-CZ" sz="2800" dirty="0" smtClean="0"/>
              <a:t>     Lomnický štít 28 turistů. Do kabinky se jich vejde</a:t>
            </a:r>
          </a:p>
          <a:p>
            <a:r>
              <a:rPr lang="cs-CZ" sz="2800" dirty="0" smtClean="0"/>
              <a:t>     pouze 6. Kolik kabinek bylo potřeba k jejich přepravě?</a:t>
            </a:r>
          </a:p>
          <a:p>
            <a:endParaRPr lang="cs-CZ" sz="2800" dirty="0" smtClean="0"/>
          </a:p>
          <a:p>
            <a:r>
              <a:rPr lang="cs-CZ" sz="2800" dirty="0" smtClean="0"/>
              <a:t>Turistů            28</a:t>
            </a:r>
          </a:p>
          <a:p>
            <a:r>
              <a:rPr lang="cs-CZ" sz="2800" dirty="0" smtClean="0"/>
              <a:t>Do kabinky       6</a:t>
            </a:r>
          </a:p>
          <a:p>
            <a:r>
              <a:rPr lang="cs-CZ" sz="2800" dirty="0" smtClean="0"/>
              <a:t>Kabinek      ?</a:t>
            </a:r>
          </a:p>
          <a:p>
            <a:r>
              <a:rPr lang="cs-CZ" sz="2800" dirty="0" smtClean="0"/>
              <a:t> Příklad: 28 : 6 = 4, zb.4</a:t>
            </a:r>
          </a:p>
          <a:p>
            <a:r>
              <a:rPr lang="cs-CZ" sz="2800" dirty="0" smtClean="0"/>
              <a:t>Odpověď:  K přepravě turistů je potřeba 5 kabinek.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8153771" cy="46782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3. Na táboře přivezl vedoucí pro nejmenší děti </a:t>
            </a:r>
            <a:r>
              <a:rPr lang="cs-CZ" sz="2800" dirty="0" err="1" smtClean="0"/>
              <a:t>Lipánky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    V družstvu bylo 8 dětí a </a:t>
            </a:r>
            <a:r>
              <a:rPr lang="cs-CZ" sz="2800" dirty="0" err="1" smtClean="0"/>
              <a:t>Lipánků</a:t>
            </a:r>
            <a:r>
              <a:rPr lang="cs-CZ" sz="2800" dirty="0" smtClean="0"/>
              <a:t> přivezl 20. Kolik jich</a:t>
            </a:r>
          </a:p>
          <a:p>
            <a:r>
              <a:rPr lang="cs-CZ" sz="2800" dirty="0" smtClean="0"/>
              <a:t>      dostalo každé dítě? Zbyly nějaké?</a:t>
            </a:r>
          </a:p>
          <a:p>
            <a:endParaRPr lang="cs-CZ" sz="2800" dirty="0" smtClean="0"/>
          </a:p>
          <a:p>
            <a:r>
              <a:rPr lang="cs-CZ" sz="2800" dirty="0" smtClean="0"/>
              <a:t>Dětí         8</a:t>
            </a:r>
          </a:p>
          <a:p>
            <a:r>
              <a:rPr lang="cs-CZ" sz="2800" dirty="0" err="1" smtClean="0"/>
              <a:t>Lipánků</a:t>
            </a:r>
            <a:r>
              <a:rPr lang="cs-CZ" sz="2800" dirty="0" smtClean="0"/>
              <a:t>  20</a:t>
            </a:r>
          </a:p>
          <a:p>
            <a:r>
              <a:rPr lang="cs-CZ" sz="2800" dirty="0" smtClean="0"/>
              <a:t>Každé dítě ?</a:t>
            </a:r>
          </a:p>
          <a:p>
            <a:r>
              <a:rPr lang="cs-CZ" sz="2800" dirty="0" smtClean="0"/>
              <a:t>Příklad: 20 : 8 = 2, zb.4</a:t>
            </a:r>
          </a:p>
          <a:p>
            <a:r>
              <a:rPr lang="cs-CZ" sz="2800" dirty="0" smtClean="0"/>
              <a:t>Odpověď: Každé dítě dostalo 2 </a:t>
            </a:r>
            <a:r>
              <a:rPr lang="cs-CZ" sz="2800" dirty="0" err="1" smtClean="0"/>
              <a:t>Lipánky</a:t>
            </a:r>
            <a:r>
              <a:rPr lang="cs-CZ" sz="2800" dirty="0" smtClean="0"/>
              <a:t> a 4 </a:t>
            </a:r>
            <a:r>
              <a:rPr lang="cs-CZ" sz="2800" dirty="0" err="1" smtClean="0"/>
              <a:t>Lipánky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                   zbyly.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</TotalTime>
  <Words>348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Řešte slovní úlohy pomocí dělení se zbytkem.</vt:lpstr>
      <vt:lpstr>Snímek 4</vt:lpstr>
      <vt:lpstr>Řešení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 Veselá</cp:lastModifiedBy>
  <cp:revision>35</cp:revision>
  <dcterms:created xsi:type="dcterms:W3CDTF">2011-08-21T15:31:45Z</dcterms:created>
  <dcterms:modified xsi:type="dcterms:W3CDTF">2012-08-08T11:32:06Z</dcterms:modified>
</cp:coreProperties>
</file>