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VY_32_INOVACE_18_Opakování </a:t>
          </a:r>
          <a:r>
            <a:rPr lang="cs-CZ" dirty="0" smtClean="0"/>
            <a:t>pro 4.ročník – </a:t>
          </a:r>
          <a:r>
            <a:rPr lang="cs-CZ" dirty="0" smtClean="0"/>
            <a:t>4.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pro 4.ročník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VY_32_INOVACE_18_Opakování </a:t>
          </a:r>
          <a:r>
            <a:rPr lang="cs-CZ" sz="1400" kern="1200" dirty="0" smtClean="0"/>
            <a:t>pro 4.ročník – </a:t>
          </a:r>
          <a:r>
            <a:rPr lang="cs-CZ" sz="1400" kern="1200" dirty="0" smtClean="0"/>
            <a:t>4.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Opakování pro 4.ročník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Matematika 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Zápis a rozklad čísel v desítkové soustavě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Přepiš čísla číslicemi: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dvě stě padesát osm =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čtyři sta pět =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devět set  sedmdesát =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sto patnáct =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sedm set padesát sedm =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tři sta devět =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pět set devatenáct =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Rozlož čísla v desítkové soustavě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579 =</a:t>
            </a:r>
          </a:p>
          <a:p>
            <a:pPr>
              <a:buNone/>
            </a:pPr>
            <a:r>
              <a:rPr lang="cs-CZ" dirty="0" smtClean="0"/>
              <a:t>940 =</a:t>
            </a:r>
          </a:p>
          <a:p>
            <a:pPr>
              <a:buNone/>
            </a:pPr>
            <a:r>
              <a:rPr lang="cs-CZ" dirty="0" smtClean="0"/>
              <a:t>806 =</a:t>
            </a:r>
          </a:p>
          <a:p>
            <a:pPr>
              <a:buNone/>
            </a:pPr>
            <a:r>
              <a:rPr lang="cs-CZ" dirty="0" smtClean="0"/>
              <a:t>329 =</a:t>
            </a:r>
          </a:p>
          <a:p>
            <a:pPr>
              <a:buNone/>
            </a:pPr>
            <a:r>
              <a:rPr lang="cs-CZ" dirty="0" smtClean="0"/>
              <a:t>703 = </a:t>
            </a:r>
          </a:p>
          <a:p>
            <a:pPr>
              <a:buNone/>
            </a:pPr>
            <a:r>
              <a:rPr lang="cs-CZ" dirty="0" smtClean="0"/>
              <a:t>620 =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57 =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 Přepiš </a:t>
            </a:r>
            <a:r>
              <a:rPr lang="cs-CZ" dirty="0" smtClean="0"/>
              <a:t>čísla číslicemi:</a:t>
            </a:r>
          </a:p>
          <a:p>
            <a:pPr marL="514350" indent="-514350">
              <a:buNone/>
            </a:pPr>
            <a:r>
              <a:rPr lang="cs-CZ" dirty="0" smtClean="0"/>
              <a:t>      dvě stě padesát osm </a:t>
            </a:r>
            <a:r>
              <a:rPr lang="cs-CZ" dirty="0" smtClean="0"/>
              <a:t>= 258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čtyři sta pět </a:t>
            </a:r>
            <a:r>
              <a:rPr lang="cs-CZ" dirty="0" smtClean="0"/>
              <a:t>= 405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devět set  sedmdesát </a:t>
            </a:r>
            <a:r>
              <a:rPr lang="cs-CZ" dirty="0" smtClean="0"/>
              <a:t>= 970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sto patnáct </a:t>
            </a:r>
            <a:r>
              <a:rPr lang="cs-CZ" dirty="0" smtClean="0"/>
              <a:t>= 115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sedm set padesát sedm </a:t>
            </a:r>
            <a:r>
              <a:rPr lang="cs-CZ" dirty="0" smtClean="0"/>
              <a:t>=757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tři sta devět </a:t>
            </a:r>
            <a:r>
              <a:rPr lang="cs-CZ" dirty="0" smtClean="0"/>
              <a:t>= 309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pět set devatenáct </a:t>
            </a:r>
            <a:r>
              <a:rPr lang="cs-CZ" dirty="0" smtClean="0"/>
              <a:t>= 519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6490879" cy="5786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4400" dirty="0" smtClean="0"/>
              <a:t>2.</a:t>
            </a:r>
          </a:p>
          <a:p>
            <a:pPr>
              <a:buNone/>
            </a:pPr>
            <a:r>
              <a:rPr lang="cs-CZ" sz="4400" dirty="0" smtClean="0"/>
              <a:t>579 = 5 . 100 + 7 . 10 + 9 . 1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940 </a:t>
            </a:r>
            <a:r>
              <a:rPr lang="cs-CZ" sz="4400" dirty="0" smtClean="0"/>
              <a:t>= 9 . 100 + 4 . 10 + 0 . 1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806 </a:t>
            </a:r>
            <a:r>
              <a:rPr lang="cs-CZ" sz="4400" dirty="0" smtClean="0"/>
              <a:t>= 8 . 100 + 0 . 10 + 6 . 1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329 </a:t>
            </a:r>
            <a:r>
              <a:rPr lang="cs-CZ" sz="4400" dirty="0" smtClean="0"/>
              <a:t>= 3 . 100 + 2 . 10 + 9 . 1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703 </a:t>
            </a:r>
            <a:r>
              <a:rPr lang="cs-CZ" sz="4400" dirty="0" smtClean="0"/>
              <a:t>= 7 . 100 + 0 . 10 + 3 . 1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620 = </a:t>
            </a:r>
            <a:r>
              <a:rPr lang="cs-CZ" sz="4400" dirty="0" smtClean="0"/>
              <a:t>6 . 100 + 2 . 10 + 0 . 1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57 </a:t>
            </a:r>
            <a:r>
              <a:rPr lang="cs-CZ" sz="4400" dirty="0" smtClean="0"/>
              <a:t>=                5 . 10  + 7 . 1</a:t>
            </a:r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274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Zápis a rozklad čísel v desítkové soustavě</vt:lpstr>
      <vt:lpstr>2. Rozlož čísla v desítkové soustavě</vt:lpstr>
      <vt:lpstr>Řešení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 Veselá</cp:lastModifiedBy>
  <cp:revision>34</cp:revision>
  <dcterms:created xsi:type="dcterms:W3CDTF">2011-08-21T15:31:45Z</dcterms:created>
  <dcterms:modified xsi:type="dcterms:W3CDTF">2012-08-08T11:50:03Z</dcterms:modified>
</cp:coreProperties>
</file>