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671" autoAdjust="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Pavla Veselá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VY_32_INOVACE_19_Opakování pro 4.ročník – 5.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Opakování pro 4.ročník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Pavla Veselá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VY_32_INOVACE_19_Opakování pro 4.ročník – 5.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Matematika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Opakování pro 4.ročník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67030973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Matematika pro 4. ročník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Sešity a psací potřeby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Podporuje aktivní opakování učiva s využitím interaktivní tabule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1.Procvičování zaokrouhlování čísel </a:t>
            </a:r>
            <a:r>
              <a:rPr lang="cs-CZ" dirty="0" smtClean="0"/>
              <a:t>               na </a:t>
            </a:r>
            <a:r>
              <a:rPr lang="cs-CZ" dirty="0" smtClean="0"/>
              <a:t>stovky a desítky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None/>
            </a:pPr>
            <a:r>
              <a:rPr lang="cs-CZ" sz="3200" dirty="0" smtClean="0"/>
              <a:t>Zaokrouhlete na stovky</a:t>
            </a:r>
          </a:p>
          <a:p>
            <a:pPr marL="514350" indent="-514350">
              <a:buNone/>
            </a:pPr>
            <a:r>
              <a:rPr lang="cs-CZ" sz="3200" dirty="0" smtClean="0"/>
              <a:t>736 →</a:t>
            </a:r>
          </a:p>
          <a:p>
            <a:pPr marL="514350" indent="-514350">
              <a:buNone/>
            </a:pPr>
            <a:r>
              <a:rPr lang="cs-CZ" sz="3200" dirty="0" smtClean="0"/>
              <a:t>362 →</a:t>
            </a:r>
          </a:p>
          <a:p>
            <a:pPr marL="514350" indent="-514350">
              <a:buNone/>
            </a:pPr>
            <a:r>
              <a:rPr lang="cs-CZ" sz="3200" dirty="0" smtClean="0"/>
              <a:t>820 →</a:t>
            </a:r>
          </a:p>
          <a:p>
            <a:pPr marL="514350" indent="-514350">
              <a:buNone/>
            </a:pPr>
            <a:r>
              <a:rPr lang="cs-CZ" sz="3200" dirty="0" smtClean="0"/>
              <a:t>453 → </a:t>
            </a:r>
          </a:p>
          <a:p>
            <a:pPr marL="514350" indent="-514350">
              <a:buNone/>
            </a:pPr>
            <a:r>
              <a:rPr lang="cs-CZ" sz="3200" dirty="0" smtClean="0"/>
              <a:t>647 →</a:t>
            </a:r>
          </a:p>
          <a:p>
            <a:pPr marL="514350" indent="-514350">
              <a:buNone/>
            </a:pPr>
            <a:r>
              <a:rPr lang="cs-CZ" sz="3200" dirty="0" smtClean="0"/>
              <a:t>508 →</a:t>
            </a:r>
          </a:p>
          <a:p>
            <a:pPr marL="514350" indent="-514350">
              <a:buNone/>
            </a:pPr>
            <a:r>
              <a:rPr lang="cs-CZ" sz="3200" dirty="0" smtClean="0"/>
              <a:t>276 →</a:t>
            </a:r>
          </a:p>
          <a:p>
            <a:pPr marL="514350" indent="-514350">
              <a:buNone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572000" y="1484784"/>
            <a:ext cx="4038600" cy="4525963"/>
          </a:xfrm>
        </p:spPr>
        <p:txBody>
          <a:bodyPr anchor="ctr">
            <a:normAutofit lnSpcReduction="10000"/>
          </a:bodyPr>
          <a:lstStyle/>
          <a:p>
            <a:pPr>
              <a:buNone/>
            </a:pPr>
            <a:r>
              <a:rPr lang="cs-CZ" sz="3200" dirty="0" smtClean="0"/>
              <a:t>-   na desítky</a:t>
            </a:r>
          </a:p>
          <a:p>
            <a:pPr>
              <a:buNone/>
            </a:pPr>
            <a:r>
              <a:rPr lang="cs-CZ" sz="3200" dirty="0" smtClean="0"/>
              <a:t>    736 →</a:t>
            </a:r>
          </a:p>
          <a:p>
            <a:pPr>
              <a:buNone/>
            </a:pPr>
            <a:r>
              <a:rPr lang="cs-CZ" sz="3200" dirty="0" smtClean="0"/>
              <a:t>    362 →</a:t>
            </a:r>
          </a:p>
          <a:p>
            <a:pPr>
              <a:buNone/>
            </a:pPr>
            <a:r>
              <a:rPr lang="cs-CZ" sz="3200" dirty="0" smtClean="0"/>
              <a:t>    820 →</a:t>
            </a:r>
          </a:p>
          <a:p>
            <a:pPr>
              <a:buNone/>
            </a:pPr>
            <a:r>
              <a:rPr lang="cs-CZ" sz="3200" dirty="0" smtClean="0"/>
              <a:t>    453 →</a:t>
            </a:r>
          </a:p>
          <a:p>
            <a:pPr>
              <a:buNone/>
            </a:pPr>
            <a:r>
              <a:rPr lang="cs-CZ" sz="3200" dirty="0" smtClean="0"/>
              <a:t>    647 →</a:t>
            </a:r>
          </a:p>
          <a:p>
            <a:pPr>
              <a:buNone/>
            </a:pPr>
            <a:r>
              <a:rPr lang="cs-CZ" sz="3200" dirty="0" smtClean="0"/>
              <a:t>     508 →</a:t>
            </a:r>
          </a:p>
          <a:p>
            <a:pPr>
              <a:buNone/>
            </a:pPr>
            <a:r>
              <a:rPr lang="cs-CZ" sz="3200" dirty="0" smtClean="0"/>
              <a:t>     276 →</a:t>
            </a:r>
            <a:endParaRPr lang="cs-CZ" sz="3200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8287846" cy="5509200"/>
          </a:xfrm>
          <a:prstGeom prst="rect">
            <a:avLst/>
          </a:prstGeom>
          <a:noFill/>
        </p:spPr>
        <p:txBody>
          <a:bodyPr wrap="none" rtlCol="0" anchor="b">
            <a:spAutoFit/>
          </a:bodyPr>
          <a:lstStyle/>
          <a:p>
            <a:r>
              <a:rPr lang="cs-CZ" sz="3200" dirty="0" smtClean="0"/>
              <a:t>2. Maminka šla nakoupit dětem školní potřeby.</a:t>
            </a:r>
          </a:p>
          <a:p>
            <a:r>
              <a:rPr lang="cs-CZ" sz="3200" dirty="0" smtClean="0"/>
              <a:t>     Napsala si seznam s cenami. Zaokrouhli ceny</a:t>
            </a:r>
          </a:p>
          <a:p>
            <a:r>
              <a:rPr lang="cs-CZ" sz="3200" dirty="0" smtClean="0"/>
              <a:t>     na desítky  a vypočítej, jestli myslíš, že jí bude </a:t>
            </a:r>
          </a:p>
          <a:p>
            <a:r>
              <a:rPr lang="cs-CZ" sz="3200" dirty="0" smtClean="0"/>
              <a:t>     stačit 1 000,-Kč. Potom vypočítej skutečnou </a:t>
            </a:r>
          </a:p>
          <a:p>
            <a:r>
              <a:rPr lang="cs-CZ" sz="3200" dirty="0" smtClean="0"/>
              <a:t>     cenu a oba výsledky porovnej.</a:t>
            </a:r>
          </a:p>
          <a:p>
            <a:r>
              <a:rPr lang="cs-CZ" sz="3200" dirty="0" smtClean="0"/>
              <a:t>     sešity        155 Kč</a:t>
            </a:r>
          </a:p>
          <a:p>
            <a:r>
              <a:rPr lang="cs-CZ" sz="3200" dirty="0" smtClean="0"/>
              <a:t>    pastelky       91 Kč</a:t>
            </a:r>
          </a:p>
          <a:p>
            <a:r>
              <a:rPr lang="cs-CZ" sz="3200" dirty="0" smtClean="0"/>
              <a:t>     pera             75 Kč</a:t>
            </a:r>
          </a:p>
          <a:p>
            <a:r>
              <a:rPr lang="cs-CZ" sz="3200" dirty="0" smtClean="0"/>
              <a:t>     penály       354 Kč</a:t>
            </a:r>
          </a:p>
          <a:p>
            <a:r>
              <a:rPr lang="cs-CZ" sz="3200" dirty="0" smtClean="0"/>
              <a:t>     pravítka      168 Kč</a:t>
            </a:r>
          </a:p>
          <a:p>
            <a:r>
              <a:rPr lang="cs-CZ" sz="3200" dirty="0" smtClean="0"/>
              <a:t>     </a:t>
            </a:r>
            <a:r>
              <a:rPr lang="cs-CZ" sz="3200" dirty="0" err="1" smtClean="0"/>
              <a:t>vodovky</a:t>
            </a:r>
            <a:r>
              <a:rPr lang="cs-CZ" sz="3200" dirty="0" smtClean="0"/>
              <a:t>      126 Kč</a:t>
            </a:r>
            <a:endParaRPr lang="cs-CZ" sz="3200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                            Řešení</a:t>
            </a:r>
            <a:br>
              <a:rPr lang="cs-CZ" dirty="0" smtClean="0"/>
            </a:br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dirty="0" smtClean="0"/>
              <a:t>Zaokrouhlete na stovky</a:t>
            </a:r>
          </a:p>
          <a:p>
            <a:pPr marL="514350" indent="-514350">
              <a:buNone/>
            </a:pPr>
            <a:r>
              <a:rPr lang="cs-CZ" dirty="0" smtClean="0"/>
              <a:t>736 → 700</a:t>
            </a:r>
          </a:p>
          <a:p>
            <a:pPr marL="514350" indent="-514350">
              <a:buNone/>
            </a:pPr>
            <a:r>
              <a:rPr lang="cs-CZ" dirty="0" smtClean="0"/>
              <a:t>362 → 400</a:t>
            </a:r>
          </a:p>
          <a:p>
            <a:pPr marL="514350" indent="-514350">
              <a:buNone/>
            </a:pPr>
            <a:r>
              <a:rPr lang="cs-CZ" dirty="0" smtClean="0"/>
              <a:t>820 → 800</a:t>
            </a:r>
          </a:p>
          <a:p>
            <a:pPr marL="514350" indent="-514350">
              <a:buNone/>
            </a:pPr>
            <a:r>
              <a:rPr lang="cs-CZ" dirty="0" smtClean="0"/>
              <a:t>453 → 500</a:t>
            </a:r>
          </a:p>
          <a:p>
            <a:pPr marL="514350" indent="-514350">
              <a:buNone/>
            </a:pPr>
            <a:r>
              <a:rPr lang="cs-CZ" dirty="0" smtClean="0"/>
              <a:t>647 → 600</a:t>
            </a:r>
          </a:p>
          <a:p>
            <a:pPr marL="514350" indent="-514350">
              <a:buNone/>
            </a:pPr>
            <a:r>
              <a:rPr lang="cs-CZ" dirty="0" smtClean="0"/>
              <a:t>508 → 500</a:t>
            </a:r>
          </a:p>
          <a:p>
            <a:pPr marL="514350" indent="-514350">
              <a:buNone/>
            </a:pPr>
            <a:r>
              <a:rPr lang="cs-CZ" dirty="0" smtClean="0"/>
              <a:t>276 → 300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-   na desítky</a:t>
            </a:r>
          </a:p>
          <a:p>
            <a:pPr>
              <a:buNone/>
            </a:pPr>
            <a:r>
              <a:rPr lang="cs-CZ" dirty="0" smtClean="0"/>
              <a:t>    736 → 740</a:t>
            </a:r>
          </a:p>
          <a:p>
            <a:pPr>
              <a:buNone/>
            </a:pPr>
            <a:r>
              <a:rPr lang="cs-CZ" dirty="0" smtClean="0"/>
              <a:t>    362 → 360</a:t>
            </a:r>
          </a:p>
          <a:p>
            <a:pPr>
              <a:buNone/>
            </a:pPr>
            <a:r>
              <a:rPr lang="cs-CZ" dirty="0" smtClean="0"/>
              <a:t>    820 → </a:t>
            </a:r>
            <a:r>
              <a:rPr lang="cs-CZ" dirty="0" err="1" smtClean="0"/>
              <a:t>820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453 → 450</a:t>
            </a:r>
          </a:p>
          <a:p>
            <a:pPr>
              <a:buNone/>
            </a:pPr>
            <a:r>
              <a:rPr lang="cs-CZ" dirty="0" smtClean="0"/>
              <a:t>    647 → 650</a:t>
            </a:r>
          </a:p>
          <a:p>
            <a:pPr>
              <a:buNone/>
            </a:pPr>
            <a:r>
              <a:rPr lang="cs-CZ" dirty="0" smtClean="0"/>
              <a:t>     508 → 510</a:t>
            </a:r>
          </a:p>
          <a:p>
            <a:pPr>
              <a:buNone/>
            </a:pPr>
            <a:r>
              <a:rPr lang="cs-CZ" dirty="0" smtClean="0"/>
              <a:t>     276 → 280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6250429" cy="61863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2.</a:t>
            </a:r>
          </a:p>
          <a:p>
            <a:r>
              <a:rPr lang="cs-CZ" sz="3600" dirty="0" smtClean="0"/>
              <a:t>     sešity        155 Kč → 160</a:t>
            </a:r>
          </a:p>
          <a:p>
            <a:r>
              <a:rPr lang="cs-CZ" sz="3600" dirty="0" smtClean="0"/>
              <a:t>    pastelky       91 Kč →   90</a:t>
            </a:r>
          </a:p>
          <a:p>
            <a:r>
              <a:rPr lang="cs-CZ" sz="3600" dirty="0" smtClean="0"/>
              <a:t>     pera             75 Kč →   80</a:t>
            </a:r>
          </a:p>
          <a:p>
            <a:r>
              <a:rPr lang="cs-CZ" sz="3600" dirty="0" smtClean="0"/>
              <a:t>     penály       354 Kč → 350</a:t>
            </a:r>
          </a:p>
          <a:p>
            <a:r>
              <a:rPr lang="cs-CZ" sz="3600" dirty="0" smtClean="0"/>
              <a:t>     pravítka     168 Kč → 170</a:t>
            </a:r>
          </a:p>
          <a:p>
            <a:r>
              <a:rPr lang="cs-CZ" sz="3600" dirty="0" smtClean="0"/>
              <a:t>     </a:t>
            </a:r>
            <a:r>
              <a:rPr lang="cs-CZ" sz="3600" dirty="0" err="1" smtClean="0"/>
              <a:t>vodovky</a:t>
            </a:r>
            <a:r>
              <a:rPr lang="cs-CZ" sz="3600" dirty="0" smtClean="0"/>
              <a:t>    126 Kč →  130</a:t>
            </a:r>
          </a:p>
          <a:p>
            <a:r>
              <a:rPr lang="cs-CZ" sz="3600" dirty="0" smtClean="0"/>
              <a:t>-------------------------------------------</a:t>
            </a:r>
          </a:p>
          <a:p>
            <a:r>
              <a:rPr lang="cs-CZ" sz="3600" dirty="0" smtClean="0"/>
              <a:t>                        969 Kč   &lt;    980</a:t>
            </a:r>
          </a:p>
          <a:p>
            <a:r>
              <a:rPr lang="cs-CZ" sz="3600" dirty="0" smtClean="0"/>
              <a:t>Mamince bude stačit 1 000,-Kč.</a:t>
            </a:r>
          </a:p>
          <a:p>
            <a:endParaRPr lang="cs-CZ" sz="3600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328</TotalTime>
  <Words>294</Words>
  <Application>Microsoft Office PowerPoint</Application>
  <PresentationFormat>Předvádění na obrazovce (4:3)</PresentationFormat>
  <Paragraphs>66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</vt:lpstr>
      <vt:lpstr>1.Procvičování zaokrouhlování čísel                na stovky a desítky</vt:lpstr>
      <vt:lpstr>Snímek 4</vt:lpstr>
      <vt:lpstr>                            Řešení 1.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41</cp:revision>
  <dcterms:created xsi:type="dcterms:W3CDTF">2011-08-21T15:31:45Z</dcterms:created>
  <dcterms:modified xsi:type="dcterms:W3CDTF">2013-02-24T14:22:42Z</dcterms:modified>
</cp:coreProperties>
</file>