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VY_32_INOVACE_20_Opakování </a:t>
          </a:r>
          <a:r>
            <a:rPr lang="cs-CZ" dirty="0" smtClean="0"/>
            <a:t>pro 4.ročník – </a:t>
          </a:r>
          <a:r>
            <a:rPr lang="cs-CZ" dirty="0" smtClean="0"/>
            <a:t>6.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pro 4.ročník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VY_32_INOVACE_20_Opakování </a:t>
          </a:r>
          <a:r>
            <a:rPr lang="cs-CZ" sz="1400" kern="1200" dirty="0" smtClean="0"/>
            <a:t>pro 4.ročník – </a:t>
          </a:r>
          <a:r>
            <a:rPr lang="cs-CZ" sz="1400" kern="1200" dirty="0" smtClean="0"/>
            <a:t>6.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Opakování pro 4.ročník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Matematika 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Početní výkony v tabulkách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73736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164592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182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888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731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součet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270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630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565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999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2" y="3717032"/>
          <a:ext cx="8208912" cy="173736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872210"/>
                <a:gridCol w="864096"/>
                <a:gridCol w="912101"/>
                <a:gridCol w="912101"/>
                <a:gridCol w="912101"/>
                <a:gridCol w="912101"/>
                <a:gridCol w="912101"/>
                <a:gridCol w="9121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menšenec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845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777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987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578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menšitel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268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542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333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234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rozdíl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195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567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229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73736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164592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182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888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sčítanec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175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731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111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součet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270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630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565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913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999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2" y="3717032"/>
          <a:ext cx="8208912" cy="173736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872210"/>
                <a:gridCol w="864096"/>
                <a:gridCol w="912101"/>
                <a:gridCol w="912101"/>
                <a:gridCol w="912101"/>
                <a:gridCol w="912101"/>
                <a:gridCol w="912101"/>
                <a:gridCol w="9121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menšenec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845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798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777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801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987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578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menšitel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268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459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542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333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234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654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349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rozdíl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577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195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256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444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567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333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229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0" y="1397000"/>
          <a:ext cx="8208919" cy="1737360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641783"/>
                <a:gridCol w="820892"/>
                <a:gridCol w="820892"/>
                <a:gridCol w="820892"/>
                <a:gridCol w="820892"/>
                <a:gridCol w="820892"/>
                <a:gridCol w="820892"/>
                <a:gridCol w="820892"/>
                <a:gridCol w="8208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činitel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činitel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60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součin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8" y="3573016"/>
          <a:ext cx="8208910" cy="1737360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641782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 dělenec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720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dělitel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45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podíl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0" y="1397000"/>
          <a:ext cx="8208919" cy="1737360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641783"/>
                <a:gridCol w="820892"/>
                <a:gridCol w="820892"/>
                <a:gridCol w="820892"/>
                <a:gridCol w="820892"/>
                <a:gridCol w="820892"/>
                <a:gridCol w="820892"/>
                <a:gridCol w="820892"/>
                <a:gridCol w="8208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činitel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činitel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60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součin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336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8" y="3573016"/>
          <a:ext cx="8208910" cy="1737360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641782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 dělenec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720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900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dělitel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45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podíl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059832" y="47667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Řešení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253</Words>
  <Application>Microsoft Office PowerPoint</Application>
  <PresentationFormat>Předvádění na obrazovce (4:3)</PresentationFormat>
  <Paragraphs>193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Početní výkony v tabulkách</vt:lpstr>
      <vt:lpstr>Řešení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39</cp:revision>
  <dcterms:created xsi:type="dcterms:W3CDTF">2011-08-21T15:31:45Z</dcterms:created>
  <dcterms:modified xsi:type="dcterms:W3CDTF">2012-08-08T13:48:54Z</dcterms:modified>
</cp:coreProperties>
</file>