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62" r:id="rId3"/>
    <p:sldId id="263" r:id="rId4"/>
    <p:sldId id="265" r:id="rId5"/>
    <p:sldId id="266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1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3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020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4232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068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3057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6589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25599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9660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1586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060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6313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23538-26A0-4459-BA8E-79B3C6B2244C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7205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23538-26A0-4459-BA8E-79B3C6B2244C}" type="datetimeFigureOut">
              <a:rPr lang="cs-CZ" smtClean="0"/>
              <a:t>23.2.2013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DA76DB-D559-4C81-89FC-BD932CFA88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926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lovuzdar.sk/userfiles/casopis/clanky/1117.jpg" TargetMode="External"/><Relationship Id="rId3" Type="http://schemas.openxmlformats.org/officeDocument/2006/relationships/hyperlink" Target="http://www.moji-psi.estranky.cz/img/picture/443/paragraf.jpg" TargetMode="External"/><Relationship Id="rId7" Type="http://schemas.openxmlformats.org/officeDocument/2006/relationships/hyperlink" Target="http://www.ms-smilovice-reka.ic.cz/obr/article_toulky/tetrev_stopa.jpg" TargetMode="External"/><Relationship Id="rId2" Type="http://schemas.openxmlformats.org/officeDocument/2006/relationships/hyperlink" Target="http://upload.wikimedia.org/wikipedia/commons/thumb/c/c2/Basoilarra.jpg/800px-Basoilarr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s-smilovice-reka.ic.cz/obr/article_toulky/tetrev_slepice.jpg" TargetMode="External"/><Relationship Id="rId5" Type="http://schemas.openxmlformats.org/officeDocument/2006/relationships/hyperlink" Target="http://www.ms-smilovice-reka.ic.cz/obr/article_toulky/tetrev_kohout.jpg" TargetMode="External"/><Relationship Id="rId4" Type="http://schemas.openxmlformats.org/officeDocument/2006/relationships/hyperlink" Target="http://lovyvrusku.wbs.cz/sablona/logo_pro_web.jpg" TargetMode="External"/><Relationship Id="rId9" Type="http://schemas.openxmlformats.org/officeDocument/2006/relationships/hyperlink" Target="http://images.clipartlogo.com/files/images/20/208323/capercaillie-passant_p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prirodainfo.cz/zvuky.php?cislo=112.00" TargetMode="External"/><Relationship Id="rId4" Type="http://schemas.openxmlformats.org/officeDocument/2006/relationships/hyperlink" Target="http://www.youtube.com/watch?v=mEvXxGpjcnE&amp;list=UUGxRWwduHVNlOiG9SQif-Jw&amp;index=11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6554154"/>
              </p:ext>
            </p:extLst>
          </p:nvPr>
        </p:nvGraphicFramePr>
        <p:xfrm>
          <a:off x="467544" y="548680"/>
          <a:ext cx="8208912" cy="4482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6120680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Název školy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Základní škola a mateřská škola, Jetřichov, </a:t>
                      </a:r>
                      <a:r>
                        <a:rPr lang="cs-CZ" sz="2800" kern="1200" dirty="0" smtClean="0">
                          <a:effectLst/>
                        </a:rPr>
                        <a:t>okres </a:t>
                      </a:r>
                      <a:r>
                        <a:rPr lang="cs-CZ" sz="2800" kern="1200" dirty="0">
                          <a:effectLst/>
                        </a:rPr>
                        <a:t>Náchod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Autor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Mgr. Marie Hanzlíková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Datum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+mn-ea"/>
                        </a:rPr>
                        <a:t>19.8.2012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052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Název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 smtClean="0">
                          <a:effectLst/>
                        </a:rPr>
                        <a:t>VY_52_INOVACE_11_tetřev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Téma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Tetřev hlušec</a:t>
                      </a:r>
                      <a:endParaRPr lang="cs-CZ" sz="2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Ročník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0" i="0" dirty="0" smtClean="0">
                          <a:effectLst/>
                          <a:latin typeface="+mn-lt"/>
                          <a:ea typeface="Times New Roman"/>
                        </a:rPr>
                        <a:t> 3., 4., 5.</a:t>
                      </a:r>
                      <a:endParaRPr lang="cs-CZ" sz="2800" b="0" i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Číslo projektu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CZ.1.07/1.4.00/21.0835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857" y="5229200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99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Anotace 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8805" y="836712"/>
            <a:ext cx="8229600" cy="720079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cs-CZ" sz="1400" dirty="0" smtClean="0"/>
              <a:t>Materiál slouží jak k prezentaci nové učební látky, tak k následnému opakování. Lze jej použít v prvouce  i v přírodovědě. Žáci  mohou pracovat samostatně na  osobních počítačích nebo pod vedením učitele na interaktivní tabuli (prezentace podporuje výklad učitele). V závěru prezentace je cvičení určené k zopakování získaných poznatků (žáci jej mohou přepsat a doplnit např. do sešitu, kde pak slouží jako zápis z hodiny). Posun mezi snímky provádíme kliknutím.</a:t>
            </a:r>
          </a:p>
        </p:txBody>
      </p:sp>
      <p:sp>
        <p:nvSpPr>
          <p:cNvPr id="4" name="Nadpis 3"/>
          <p:cNvSpPr txBox="1">
            <a:spLocks/>
          </p:cNvSpPr>
          <p:nvPr/>
        </p:nvSpPr>
        <p:spPr>
          <a:xfrm>
            <a:off x="467544" y="1534480"/>
            <a:ext cx="8229600" cy="782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/>
              <a:t>Citace :</a:t>
            </a:r>
            <a:endParaRPr lang="cs-CZ" sz="4000" dirty="0"/>
          </a:p>
        </p:txBody>
      </p:sp>
      <p:sp>
        <p:nvSpPr>
          <p:cNvPr id="5" name="Zástupný symbol pro obsah 4"/>
          <p:cNvSpPr txBox="1">
            <a:spLocks/>
          </p:cNvSpPr>
          <p:nvPr/>
        </p:nvSpPr>
        <p:spPr>
          <a:xfrm>
            <a:off x="467544" y="2987824"/>
            <a:ext cx="8229600" cy="3436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AutoNum type="arabicPeriod"/>
            </a:pPr>
            <a:endParaRPr lang="cs-CZ" sz="1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02511" y="2283160"/>
            <a:ext cx="8229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cs-CZ" sz="1200" dirty="0"/>
              <a:t>JOXERRA AIHARTZA. </a:t>
            </a:r>
            <a:r>
              <a:rPr lang="cs-CZ" sz="1200" i="1" dirty="0"/>
              <a:t>http://commons.wikimedia.org</a:t>
            </a:r>
            <a:r>
              <a:rPr lang="cs-CZ" sz="1200" dirty="0"/>
              <a:t> [online]. [cit. 23.2.2013]. Dostupný na WWW: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upload.wikimedia.org/wikipedia/commons/thumb/c/c2/Basoilarra.jpg/800px-Basoilarra.jpg</a:t>
            </a:r>
            <a:endParaRPr lang="cs-CZ" sz="1200" dirty="0" smtClean="0"/>
          </a:p>
          <a:p>
            <a:pPr marL="228600" indent="-228600">
              <a:buFontTx/>
              <a:buAutoNum type="arabicPeriod"/>
            </a:pPr>
            <a:r>
              <a:rPr lang="pt-BR" sz="1200" dirty="0"/>
              <a:t>AUTOR NEUVEDEN. </a:t>
            </a:r>
            <a:r>
              <a:rPr lang="pt-BR" sz="1200" i="1" dirty="0"/>
              <a:t>http://www.moji-psi.estranky.cz</a:t>
            </a:r>
            <a:r>
              <a:rPr lang="pt-BR" sz="1200" dirty="0"/>
              <a:t> [online]. [cit. 17.2.2013]. Dostupný na WWW: </a:t>
            </a:r>
            <a:r>
              <a:rPr lang="pt-BR" sz="1200" dirty="0">
                <a:hlinkClick r:id="rId3"/>
              </a:rPr>
              <a:t>http://</a:t>
            </a:r>
            <a:r>
              <a:rPr lang="pt-BR" sz="1200" dirty="0" smtClean="0">
                <a:hlinkClick r:id="rId3"/>
              </a:rPr>
              <a:t>www.moji-psi.estranky.cz/img/picture/443/paragraf.jpg</a:t>
            </a:r>
            <a:endParaRPr lang="cs-CZ" sz="1200" dirty="0" smtClean="0"/>
          </a:p>
          <a:p>
            <a:pPr marL="228600" indent="-228600">
              <a:buFontTx/>
              <a:buAutoNum type="arabicPeriod"/>
            </a:pPr>
            <a:r>
              <a:rPr lang="pt-BR" sz="1200" dirty="0"/>
              <a:t>AUTOR NEUVEDEN. </a:t>
            </a:r>
            <a:r>
              <a:rPr lang="pt-BR" sz="1200" i="1" dirty="0"/>
              <a:t>http://www.lovyvrusku.wbs.cz</a:t>
            </a:r>
            <a:r>
              <a:rPr lang="pt-BR" sz="1200" dirty="0"/>
              <a:t> [online]. [cit. 23.2.2013]. Dostupný na WWW: </a:t>
            </a:r>
            <a:r>
              <a:rPr lang="pt-BR" sz="1200" dirty="0">
                <a:hlinkClick r:id="rId4"/>
              </a:rPr>
              <a:t>http://</a:t>
            </a:r>
            <a:r>
              <a:rPr lang="pt-BR" sz="1200" dirty="0" smtClean="0">
                <a:hlinkClick r:id="rId4"/>
              </a:rPr>
              <a:t>lovyvrusku.wbs.cz/sablona/logo_pro_web.jpg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pt-BR" sz="1200" dirty="0" smtClean="0"/>
              <a:t>AUTOR </a:t>
            </a:r>
            <a:r>
              <a:rPr lang="pt-BR" sz="1200" dirty="0"/>
              <a:t>NEUVEDEN. </a:t>
            </a:r>
            <a:r>
              <a:rPr lang="pt-BR" sz="1200" i="1" dirty="0"/>
              <a:t>http://www.ms-smilovice-reka.ic.cz</a:t>
            </a:r>
            <a:r>
              <a:rPr lang="pt-BR" sz="1200" dirty="0"/>
              <a:t> [online]. [cit. 23.2.2013]. Dostupný na WWW: </a:t>
            </a:r>
            <a:r>
              <a:rPr lang="pt-BR" sz="1200" dirty="0">
                <a:hlinkClick r:id="rId5"/>
              </a:rPr>
              <a:t>http://</a:t>
            </a:r>
            <a:r>
              <a:rPr lang="pt-BR" sz="1200" dirty="0" smtClean="0">
                <a:hlinkClick r:id="rId5"/>
              </a:rPr>
              <a:t>www.ms-smilovice-reka.ic.cz/obr/article_toulky/tetrev_kohout.jpg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pt-BR" sz="1200" dirty="0"/>
              <a:t>AUTOR NEUVEDEN. </a:t>
            </a:r>
            <a:r>
              <a:rPr lang="pt-BR" sz="1200" i="1" dirty="0"/>
              <a:t>http://www.ms-smilovice-reka.ic.cz</a:t>
            </a:r>
            <a:r>
              <a:rPr lang="pt-BR" sz="1200" dirty="0"/>
              <a:t> [online]. [cit. 23.2.2013]. Dostupný na WWW: </a:t>
            </a:r>
            <a:r>
              <a:rPr lang="pt-BR" sz="1200" dirty="0">
                <a:hlinkClick r:id="rId6"/>
              </a:rPr>
              <a:t>http://</a:t>
            </a:r>
            <a:r>
              <a:rPr lang="pt-BR" sz="1200" dirty="0" smtClean="0">
                <a:hlinkClick r:id="rId6"/>
              </a:rPr>
              <a:t>www.ms-smilovice-reka.ic.cz/obr/article_toulky/tetrev_slepice.jpg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pt-BR" sz="1200" dirty="0"/>
              <a:t> AUTOR NEUVEDEN. </a:t>
            </a:r>
            <a:r>
              <a:rPr lang="pt-BR" sz="1200" i="1" dirty="0"/>
              <a:t>http://www.ms-smilovice-reka.ic.cz</a:t>
            </a:r>
            <a:r>
              <a:rPr lang="pt-BR" sz="1200" dirty="0"/>
              <a:t> [online]. [cit. 23.2.2013]. Dostupný na WWW: </a:t>
            </a:r>
            <a:r>
              <a:rPr lang="pt-BR" sz="1200" dirty="0">
                <a:hlinkClick r:id="rId7"/>
              </a:rPr>
              <a:t>http://</a:t>
            </a:r>
            <a:r>
              <a:rPr lang="pt-BR" sz="1200" dirty="0" smtClean="0">
                <a:hlinkClick r:id="rId7"/>
              </a:rPr>
              <a:t>www.ms-smilovice-reka.ic.cz/obr/article_toulky/tetrev_stopa.jpg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pt-BR" sz="1200" dirty="0"/>
              <a:t>AUTOR NEUVEDEN. </a:t>
            </a:r>
            <a:r>
              <a:rPr lang="pt-BR" sz="1200" i="1" dirty="0"/>
              <a:t>http://www.lovuzdar.sk</a:t>
            </a:r>
            <a:r>
              <a:rPr lang="pt-BR" sz="1200" dirty="0"/>
              <a:t> [online]. [cit. 23.2.2013]. Dostupný na WWW: </a:t>
            </a:r>
            <a:r>
              <a:rPr lang="pt-BR" sz="1200" dirty="0">
                <a:hlinkClick r:id="rId8"/>
              </a:rPr>
              <a:t>http://</a:t>
            </a:r>
            <a:r>
              <a:rPr lang="pt-BR" sz="1200" dirty="0" smtClean="0">
                <a:hlinkClick r:id="rId8"/>
              </a:rPr>
              <a:t>www.lovuzdar.sk/userfiles/casopis/clanky/1117.jpg</a:t>
            </a:r>
            <a:endParaRPr lang="cs-CZ" sz="1200" dirty="0" smtClean="0"/>
          </a:p>
          <a:p>
            <a:pPr marL="228600" indent="-228600">
              <a:buAutoNum type="arabicPeriod"/>
            </a:pPr>
            <a:r>
              <a:rPr lang="cs-CZ" sz="1200" dirty="0"/>
              <a:t>PAXED. </a:t>
            </a:r>
            <a:r>
              <a:rPr lang="cs-CZ" sz="1200" i="1" dirty="0"/>
              <a:t>http://cz.clipartlogo.com</a:t>
            </a:r>
            <a:r>
              <a:rPr lang="cs-CZ" sz="1200" dirty="0"/>
              <a:t> [online]. [cit. 23.2.2013]. Dostupný na WWW: </a:t>
            </a: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images.clipartlogo.com/files/images/20/208323/capercaillie-passant_p</a:t>
            </a:r>
            <a:endParaRPr lang="cs-CZ" sz="1200" dirty="0" smtClean="0"/>
          </a:p>
          <a:p>
            <a:r>
              <a:rPr lang="cs-CZ" sz="1200" dirty="0" smtClean="0"/>
              <a:t>9.   </a:t>
            </a:r>
            <a:r>
              <a:rPr lang="cs-CZ" sz="1200" dirty="0" smtClean="0"/>
              <a:t>Obrázky webu Office.com</a:t>
            </a:r>
          </a:p>
          <a:p>
            <a:r>
              <a:rPr lang="pt-BR" sz="1200" dirty="0" smtClean="0"/>
              <a:t> </a:t>
            </a:r>
            <a:r>
              <a:rPr lang="cs-CZ" sz="1200" dirty="0" smtClean="0"/>
              <a:t>  </a:t>
            </a:r>
          </a:p>
          <a:p>
            <a:r>
              <a:rPr lang="cs-CZ" sz="1200" dirty="0" smtClean="0"/>
              <a:t> </a:t>
            </a:r>
          </a:p>
          <a:p>
            <a:r>
              <a:rPr lang="pt-BR" sz="1200" dirty="0" smtClean="0"/>
              <a:t> </a:t>
            </a:r>
            <a:endParaRPr lang="cs-CZ" sz="1200" dirty="0" smtClean="0"/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03139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File:Basoilar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1484784"/>
            <a:ext cx="7815937" cy="5207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Tetřev hlušec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i="1" dirty="0" smtClean="0"/>
              <a:t>(</a:t>
            </a:r>
            <a:r>
              <a:rPr lang="cs-CZ" i="1" dirty="0" err="1" smtClean="0"/>
              <a:t>Tetrao</a:t>
            </a:r>
            <a:r>
              <a:rPr lang="cs-CZ" i="1" dirty="0" smtClean="0"/>
              <a:t> </a:t>
            </a:r>
            <a:r>
              <a:rPr lang="cs-CZ" i="1" dirty="0" err="1" smtClean="0"/>
              <a:t>urogallus</a:t>
            </a:r>
            <a:r>
              <a:rPr lang="cs-CZ" i="1" dirty="0" smtClean="0"/>
              <a:t>)</a:t>
            </a:r>
            <a:endParaRPr lang="cs-CZ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3827" y="1340768"/>
            <a:ext cx="2016224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pták z řádu hrabavých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352122" y="6107378"/>
            <a:ext cx="6577122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obyvatel jehličnatých a smíšených lesů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436096" y="4659613"/>
            <a:ext cx="1715534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/>
              <a:t>o</a:t>
            </a:r>
            <a:r>
              <a:rPr lang="cs-CZ" sz="3200" dirty="0" smtClean="0"/>
              <a:t>hrožený</a:t>
            </a:r>
          </a:p>
          <a:p>
            <a:pPr algn="ctr"/>
            <a:r>
              <a:rPr lang="cs-CZ" sz="3200" dirty="0" smtClean="0"/>
              <a:t>druh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40347" y="4628781"/>
            <a:ext cx="1588897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Šumava,</a:t>
            </a:r>
          </a:p>
          <a:p>
            <a:r>
              <a:rPr lang="cs-CZ" sz="3200" dirty="0" smtClean="0"/>
              <a:t>Beskydy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71839" y="5614935"/>
            <a:ext cx="1800199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zákonem chráněný</a:t>
            </a:r>
            <a:endParaRPr lang="cs-CZ" sz="3200" dirty="0"/>
          </a:p>
        </p:txBody>
      </p:sp>
      <p:pic>
        <p:nvPicPr>
          <p:cNvPr id="12" name="Picture 7" descr="paragraf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04" y="4594416"/>
            <a:ext cx="1087056" cy="1000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lovyvrusku.wbs.cz/sablona/logo_pro_we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304" y="364455"/>
            <a:ext cx="1714500" cy="1952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835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950"/>
            <a:ext cx="8229600" cy="1143000"/>
          </a:xfrm>
        </p:spPr>
        <p:txBody>
          <a:bodyPr/>
          <a:lstStyle/>
          <a:p>
            <a:r>
              <a:rPr lang="cs-CZ" b="1" dirty="0" smtClean="0"/>
              <a:t>Rodinka tetřeva</a:t>
            </a:r>
            <a:endParaRPr lang="cs-CZ" b="1" dirty="0"/>
          </a:p>
        </p:txBody>
      </p:sp>
      <p:pic>
        <p:nvPicPr>
          <p:cNvPr id="4098" name="Picture 2" descr="http://www.ms-smilovice-reka.ic.cz/obr/article_toulky/tetrev_kohou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69386"/>
            <a:ext cx="4176464" cy="3433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www.ms-smilovice-reka.ic.cz/obr/article_toulky/tetrev_slepi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0375" y="1886804"/>
            <a:ext cx="4820751" cy="2915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267744" y="2056492"/>
            <a:ext cx="1360244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kohout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436096" y="2056492"/>
            <a:ext cx="1330814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slepice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96701" y="1109996"/>
            <a:ext cx="5216749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výrazná pohlavní dvojtvárnost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2517" y="4476373"/>
            <a:ext cx="1737976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74-90 cm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55597" y="4495032"/>
            <a:ext cx="1737976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54-63 cm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066845" y="4479825"/>
            <a:ext cx="2074222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váží až 5 kg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59857" y="5248372"/>
            <a:ext cx="2255169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váží cca 2 kg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4915" y="5906879"/>
            <a:ext cx="3020763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výrazné zbarvení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04915" y="5156325"/>
            <a:ext cx="3021405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roztažitelný ocas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55597" y="5906878"/>
            <a:ext cx="3627660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nenápadné zbarvení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036487" y="1020212"/>
            <a:ext cx="2003044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snáší 5-12 vajec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03392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et&amp;rcaron;ev stop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53" y="836712"/>
            <a:ext cx="6153150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Život tetřeva</a:t>
            </a:r>
            <a:endParaRPr lang="cs-CZ" b="1" dirty="0"/>
          </a:p>
        </p:txBody>
      </p:sp>
      <p:pic>
        <p:nvPicPr>
          <p:cNvPr id="5124" name="Picture 4" descr="Pokus vrátit do Brd tet&amp;rcaron;eva hlušce bohu&amp;zcaron;el nevyše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067944" y="2661020"/>
            <a:ext cx="4886572" cy="317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>
            <a:hlinkClick r:id="rId4"/>
          </p:cNvPr>
          <p:cNvSpPr/>
          <p:nvPr/>
        </p:nvSpPr>
        <p:spPr>
          <a:xfrm>
            <a:off x="6884540" y="365284"/>
            <a:ext cx="2069976" cy="147732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cs-CZ" dirty="0"/>
              <a:t>http://www.youtube.com/watch?v=mEvXxGpjcnE&amp;list=UUGxRWwduHVNlOiG9SQif-Jw&amp;index=11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048316" y="1888778"/>
            <a:ext cx="1742423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tetřev na Šumavě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98548" y="2555230"/>
            <a:ext cx="2298643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Na jaře toká.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88335" y="2555230"/>
            <a:ext cx="2838593" cy="107721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Většinu roku žije samotářsky.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6501" y="4341476"/>
            <a:ext cx="4039649" cy="1569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Tetřev hnízdí zpravidla</a:t>
            </a:r>
          </a:p>
          <a:p>
            <a:pPr algn="ctr"/>
            <a:r>
              <a:rPr lang="cs-CZ" sz="3200" dirty="0" smtClean="0"/>
              <a:t>při kmeni stromu ve vystlaném důlku.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6501" y="6080760"/>
            <a:ext cx="8598251" cy="58477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Živí se jehličím, pupeny, plody, výhonky a hmyzem.</a:t>
            </a:r>
            <a:endParaRPr lang="cs-CZ" sz="3200" dirty="0"/>
          </a:p>
        </p:txBody>
      </p:sp>
      <p:sp>
        <p:nvSpPr>
          <p:cNvPr id="9" name="Obdélník 8">
            <a:hlinkClick r:id="rId5"/>
          </p:cNvPr>
          <p:cNvSpPr/>
          <p:nvPr/>
        </p:nvSpPr>
        <p:spPr>
          <a:xfrm>
            <a:off x="3680747" y="3170783"/>
            <a:ext cx="1934244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cs-CZ" dirty="0"/>
              <a:t>http://www.prirodainfo.cz/zvuky.php?cislo=112.00</a:t>
            </a:r>
          </a:p>
        </p:txBody>
      </p:sp>
    </p:spTree>
    <p:extLst>
      <p:ext uri="{BB962C8B-B14F-4D97-AF65-F5344CB8AC3E}">
        <p14:creationId xmlns:p14="http://schemas.microsoft.com/office/powerpoint/2010/main" val="1465382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7" grpId="0" animBg="1"/>
      <p:bldP spid="5" grpId="0" animBg="1"/>
      <p:bldP spid="6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Doplň text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2692895"/>
          </a:xfr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cs-CZ" dirty="0" smtClean="0"/>
              <a:t>Tetřev je velký _____ z řádu __________. Jedná se o ______________. U nás žije na ________ a v __________. Samec _______ se výrazně liší od samice ________. Tetřev je známý tím, že v době námluv _____.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912047" y="5740290"/>
            <a:ext cx="9152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pták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544" y="5877272"/>
            <a:ext cx="189795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hrabavých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03848" y="5589240"/>
            <a:ext cx="26564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ohrožený druh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72200" y="6174015"/>
            <a:ext cx="14947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Šumavě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92985" y="5226179"/>
            <a:ext cx="194796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Beskydech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851974" y="6212109"/>
            <a:ext cx="13602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kohout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372200" y="5449579"/>
            <a:ext cx="13308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slepice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485445" y="6210433"/>
            <a:ext cx="9110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toká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Logos,Anima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851974" y="4415634"/>
            <a:ext cx="1781656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Logos,Anima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63688" y="4449934"/>
            <a:ext cx="1781656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Logos,Anima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60344" y="4448658"/>
            <a:ext cx="1781656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7071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372 -0.04306 C -0.01615 -0.07292 -0.0191 -0.10532 -0.02813 -0.13333 C -0.03386 -0.15116 -0.04566 -0.16528 -0.054 -0.18079 C -0.06354 -0.19838 -0.07327 -0.21852 -0.08785 -0.23009 C -0.09097 -0.23264 -0.09462 -0.2338 -0.09757 -0.23657 C -0.10799 -0.24583 -0.11667 -0.25509 -0.12813 -0.2625 C -0.15018 -0.27662 -0.17483 -0.29259 -0.19913 -0.29907 C -0.20452 -0.30046 -0.2099 -0.30046 -0.21528 -0.30116 C -0.22552 -0.30255 -0.24601 -0.30532 -0.24601 -0.30532 C -0.25035 -0.30671 -0.25452 -0.3088 -0.25886 -0.30972 C -0.26354 -0.31088 -0.26858 -0.31042 -0.27327 -0.31181 C -0.29705 -0.31852 -0.31823 -0.32778 -0.34271 -0.33125 C -0.354 -0.33287 -0.36528 -0.3338 -0.37656 -0.33565 C -0.38316 -0.33681 -0.39601 -0.33982 -0.39601 -0.33982 C -0.41823 -0.33889 -0.44167 -0.33958 -0.46372 -0.33333 C -0.48004 -0.3287 -0.49566 -0.32037 -0.51198 -0.3162 C -0.51893 -0.31157 -0.5257 -0.31088 -0.53299 -0.30764 C -0.54184 -0.29954 -0.5474 -0.29653 -0.554 -0.28403 C -0.5566 -0.27338 -0.55886 -0.26273 -0.56042 -0.25162 C -0.55903 -0.23727 -0.55816 -0.2162 -0.54601 -0.21088 C -0.53663 -0.20162 -0.52847 -0.19838 -0.51684 -0.19583 C -0.51094 -0.19444 -0.50504 -0.19282 -0.49913 -0.19144 C -0.49653 -0.19074 -0.49115 -0.18935 -0.49115 -0.18935 C -0.46476 -0.19005 -0.43837 -0.19028 -0.41198 -0.19144 C -0.40052 -0.1919 -0.3882 -0.19815 -0.37656 -0.2 C -0.36806 -0.21134 -0.35226 -0.21852 -0.34115 -0.22593 C -0.33212 -0.23194 -0.32604 -0.24097 -0.31858 -0.24954 C -0.3099 -0.25949 -0.31198 -0.25417 -0.3007 -0.26458 C -0.28316 -0.28079 -0.29861 -0.26968 -0.28143 -0.29259 C -0.27761 -0.29769 -0.27222 -0.3 -0.26858 -0.30532 C -0.26233 -0.31458 -0.24722 -0.34236 -0.23941 -0.35694 C -0.23247 -0.36968 -0.22379 -0.38079 -0.21684 -0.39352 C -0.20712 -0.41157 -0.19792 -0.43056 -0.18941 -0.44954 C -0.17778 -0.47523 -0.16979 -0.50532 -0.16198 -0.53333 C -0.15799 -0.54769 -0.15278 -0.56111 -0.1507 -0.57639 C -0.14896 -0.58935 -0.14757 -0.60208 -0.14601 -0.61505 C -0.14514 -0.62222 -0.14271 -0.63657 -0.14271 -0.63657 C -0.14323 -0.66204 -0.14184 -0.71088 -0.14757 -0.7419 C -0.15139 -0.76296 -0.16788 -0.78125 -0.17986 -0.79352 C -0.19531 -0.80949 -0.21181 -0.81713 -0.22986 -0.82593 C -0.27379 -0.84699 -0.30712 -0.84861 -0.354 -0.85162 C -0.37483 -0.85764 -0.39375 -0.85532 -0.41528 -0.85394 C -0.42084 -0.84884 -0.42656 -0.84583 -0.43299 -0.84306 C -0.44028 -0.83565 -0.45104 -0.82569 -0.45729 -0.81736 C -0.45868 -0.81551 -0.45903 -0.81273 -0.46042 -0.81088 C -0.46181 -0.80903 -0.46389 -0.80833 -0.46528 -0.80648 C -0.46927 -0.80116 -0.47257 -0.79468 -0.47656 -0.78935 C -0.47952 -0.77986 -0.48125 -0.7706 -0.48455 -0.76134 C -0.48646 -0.74931 -0.48924 -0.73519 -0.49427 -0.72477 C -0.49636 -0.71181 -0.49948 -0.69792 -0.504 -0.68611 C -0.50677 -0.67083 -0.51511 -0.64745 -0.525 -0.63866 C -0.52691 -0.63102 -0.53299 -0.625 -0.53299 -0.61736 " pathEditMode="relative" ptsTypes="fffffffffffffffffffffffffffffffffffffffffffffffffffA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86 -0.02709 C -0.00104 -0.04653 -0.00347 -0.07176 -0.00903 -0.09375 C -0.01337 -0.11088 -0.00712 -0.08681 -0.01215 -0.11088 C -0.01302 -0.11528 -0.01545 -0.12385 -0.01545 -0.12361 C -0.01597 -0.12894 -0.01614 -0.13403 -0.01701 -0.13889 C -0.01771 -0.14329 -0.02031 -0.15185 -0.02031 -0.15185 C -0.02344 -0.18519 -0.025 -0.2206 -0.01701 -0.25278 C -0.01545 -0.26505 -0.01406 -0.2757 -0.01059 -0.28727 C -0.00868 -0.30324 -0.00469 -0.31736 -0.00087 -0.33241 C 0.00017 -0.33611 0.00087 -0.34352 0.00226 -0.34746 C 0.00799 -0.3625 0.00347 -0.34422 0.00886 -0.3625 C 0.01424 -0.38056 0.01823 -0.39329 0.02969 -0.40556 C 0.03386 -0.41644 0.03906 -0.42153 0.04583 -0.42917 C 0.05261 -0.43727 0.06007 -0.44838 0.0684 -0.45278 C 0.07118 -0.45417 0.07396 -0.45533 0.07656 -0.45718 C 0.08472 -0.46343 0.08142 -0.46505 0.09097 -0.47014 C 0.09358 -0.47153 0.09653 -0.4713 0.09913 -0.47223 C 0.11389 -0.47801 0.12292 -0.48241 0.13785 -0.48519 C 0.15504 -0.48449 0.17222 -0.48449 0.18941 -0.4831 C 0.19861 -0.48241 0.20764 -0.4801 0.21684 -0.47871 C 0.22118 -0.47801 0.22969 -0.47662 0.22969 -0.47639 C 0.24705 -0.46968 0.26511 -0.46111 0.28299 -0.45718 C 0.29879 -0.45 0.31129 -0.43843 0.3217 -0.4206 C 0.3257 -0.40417 0.32917 -0.3882 0.33142 -0.37107 C 0.33004 -0.34028 0.32882 -0.2963 0.3007 -0.28727 C 0.28941 -0.2882 0.24792 -0.29005 0.22969 -0.29584 C 0.19774 -0.30602 0.16719 -0.32755 0.13941 -0.34977 C 0.12413 -0.36204 0.10833 -0.37824 0.09913 -0.39908 C 0.09549 -0.40741 0.08941 -0.425 0.08941 -0.42477 C 0.08281 -0.46551 0.07952 -0.50648 0.07483 -0.54746 C 0.07535 -0.57824 0.07517 -0.60926 0.07656 -0.64005 C 0.07795 -0.67223 0.09618 -0.7169 0.11198 -0.74098 C 0.12292 -0.75787 0.12274 -0.75417 0.13455 -0.76898 C 0.14115 -0.77732 0.14636 -0.7882 0.15399 -0.79491 C 0.15712 -0.79769 0.16059 -0.80023 0.16354 -0.80348 C 0.17379 -0.81528 0.18281 -0.83195 0.19427 -0.84213 C 0.20313 -0.85 0.2092 -0.85093 0.2184 -0.8551 C 0.22274 -0.85718 0.23142 -0.86158 0.23142 -0.86135 C 0.26302 -0.86019 0.29115 -0.85903 0.3217 -0.85278 C 0.3375 -0.84607 0.3467 -0.84398 0.36354 -0.84213 C 0.37934 -0.83704 0.39497 -0.83403 0.41042 -0.82709 C 0.42413 -0.82107 0.40452 -0.83033 0.4217 -0.8206 C 0.42587 -0.81829 0.43455 -0.81412 0.43455 -0.81389 C 0.43611 -0.81204 0.4375 -0.80926 0.43941 -0.80764 C 0.4434 -0.80417 0.45226 -0.79908 0.45226 -0.79885 C 0.4533 -0.79699 0.45399 -0.79422 0.45556 -0.7926 C 0.45851 -0.78912 0.46528 -0.78403 0.46528 -0.7838 C 0.46962 -0.77523 0.47483 -0.76621 0.48142 -0.76042 C 0.48542 -0.74954 0.49045 -0.74167 0.49583 -0.73241 C 0.49827 -0.72824 0.50226 -0.71945 0.50226 -0.71922 C 0.50399 -0.71088 0.50504 -0.70533 0.50886 -0.69815 C 0.51163 -0.68681 0.51441 -0.67547 0.51684 -0.66366 C 0.51806 -0.65787 0.5191 -0.65232 0.52014 -0.64653 C 0.52101 -0.64213 0.52327 -0.63357 0.52327 -0.63334 " pathEditMode="relative" rAng="0" ptsTypes="fffffffffffffffffffffffffffffffffffffffffffffffffffffA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028" y="-41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29 -0.03912 C 0.00781 -0.03634 0.00694 -0.03218 0.00885 -0.03056 C 0.01076 -0.02894 0.01337 -0.03125 0.01528 -0.03264 C 0.02274 -0.0375 0.02934 -0.04583 0.03628 -0.05185 C 0.04167 -0.0662 0.04392 -0.07778 0.04757 -0.09283 C 0.04653 -0.10857 0.04757 -0.11806 0.04271 -0.13148 C 0.03819 -0.14375 0.03368 -0.14792 0.02656 -0.15741 C 0.02101 -0.16505 0.01615 -0.17338 0.00885 -0.17894 C -0.00104 -0.18634 -0.0125 -0.18704 -0.02344 -0.18958 C -0.05017 -0.1956 -0.07708 -0.19769 -0.10399 -0.20255 C -0.14531 -0.20139 -0.19149 -0.21134 -0.22986 -0.18519 C -0.23194 -0.18171 -0.23385 -0.17778 -0.23628 -0.17454 C -0.23767 -0.17269 -0.23993 -0.17222 -0.24115 -0.17014 C -0.24219 -0.16852 -0.24184 -0.16574 -0.24271 -0.16389 C -0.24392 -0.16134 -0.24601 -0.15949 -0.24757 -0.15741 C -0.25243 -0.14167 -0.24965 -0.15116 -0.25399 -0.13357 C -0.25451 -0.13148 -0.25556 -0.12732 -0.25556 -0.12708 C -0.25503 -0.12083 -0.25503 -0.11412 -0.25399 -0.10787 C -0.2533 -0.1037 -0.24948 -0.0963 -0.24757 -0.09283 C -0.23177 -0.06366 -0.20677 -0.05718 -0.18142 -0.05185 C -0.17708 -0.05093 -0.17292 -0.05046 -0.16858 -0.04977 C -0.15885 -0.04838 -0.13958 -0.0456 -0.13958 -0.04537 C -0.10156 -0.04815 -0.06823 -0.05301 -0.03142 -0.05833 C 0.00694 -0.06945 0.03142 -0.09375 0.06215 -0.125 C 0.08958 -0.15301 0.11806 -0.17917 0.14444 -0.20903 C 0.17014 -0.2382 0.18333 -0.28195 0.20087 -0.31852 C 0.20677 -0.34398 0.21545 -0.37014 0.22014 -0.39607 C 0.22153 -0.41458 0.22153 -0.41736 0.22344 -0.43472 C 0.22448 -0.44329 0.22656 -0.46065 0.22656 -0.46042 C 0.22604 -0.48218 0.22795 -0.50394 0.225 -0.525 C 0.22135 -0.55162 0.19913 -0.58403 0.18628 -0.60463 C 0.17569 -0.62176 0.1842 -0.61551 0.17014 -0.63264 C 0.15 -0.65718 0.12743 -0.66759 0.10243 -0.67986 C 0.09028 -0.68588 0.07778 -0.69676 0.06528 -0.70139 C 0.05104 -0.70671 0.03472 -0.71065 0.02014 -0.71435 C 0.01424 -0.71366 0.00816 -0.71458 0.00243 -0.71227 C -0.00139 -0.71088 -0.00347 -0.70463 -0.00729 -0.70347 C -0.00938 -0.70278 -0.01163 -0.70208 -0.01372 -0.70139 C -0.02847 -0.68171 -0.05208 -0.67685 -0.07014 -0.66482 C -0.08576 -0.6544 -0.10104 -0.63935 -0.11528 -0.62616 C -0.12118 -0.6206 -0.12951 -0.62014 -0.13472 -0.6132 C -0.14288 -0.60232 -0.13837 -0.60648 -0.14757 -0.60023 C -0.15313 -0.58982 -0.15955 -0.58241 -0.16701 -0.57454 C -0.16979 -0.56296 -0.16667 -0.57245 -0.17344 -0.56158 C -0.17934 -0.55208 -0.17778 -0.5456 -0.18628 -0.53796 C -0.18941 -0.52083 -0.18542 -0.53796 -0.19271 -0.52083 C -0.19358 -0.51875 -0.19358 -0.51644 -0.19427 -0.51435 C -0.19514 -0.51204 -0.19653 -0.50995 -0.19757 -0.50787 C -0.20191 -0.48982 -0.19757 -0.51644 -0.19757 -0.52083 " pathEditMode="relative" rAng="0" ptsTypes="ffffffffffffffffffffffffffffffffffffffffffffffffA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18" y="-3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4328 C -0.0507 -0.05416 -0.09358 -0.05393 -0.13507 -0.06481 C -0.14705 -0.06782 -0.15886 -0.07176 -0.17066 -0.07546 C -0.17813 -0.07777 -0.19323 -0.08194 -0.19323 -0.08171 C -0.20191 -0.08981 -0.21285 -0.09513 -0.22223 -0.10138 C -0.23507 -0.10995 -0.24792 -0.11898 -0.26094 -0.12708 C -0.27327 -0.13472 -0.2875 -0.1412 -0.29809 -0.15301 C -0.31146 -0.16782 -0.32292 -0.18402 -0.33351 -0.20254 C -0.33507 -0.20532 -0.33664 -0.20833 -0.33837 -0.21111 C -0.34046 -0.21458 -0.3448 -0.22176 -0.3448 -0.22152 C -0.34688 -0.23078 -0.35035 -0.23888 -0.35296 -0.24768 C -0.34983 -0.26713 -0.34601 -0.26828 -0.33351 -0.27777 C -0.33125 -0.27963 -0.32952 -0.28263 -0.32709 -0.28426 C -0.30782 -0.29699 -0.27327 -0.29606 -0.25296 -0.2993 C -0.24427 -0.30069 -0.22709 -0.30347 -0.22709 -0.30324 C -0.21302 -0.30277 -0.19914 -0.30254 -0.18507 -0.30138 C -0.16493 -0.29976 -0.14584 -0.29189 -0.12552 -0.29051 C -0.10591 -0.28912 -0.08681 -0.2875 -0.06737 -0.28426 C -0.03716 -0.28541 -0.01216 -0.28634 0.01649 -0.29051 C 0.03819 -0.29676 0.06059 -0.30138 0.08263 -0.30555 C 0.09218 -0.30995 0.10191 -0.31481 0.11007 -0.32291 C 0.12291 -0.33588 0.10625 -0.32384 0.12135 -0.33356 C 0.13819 -0.35601 0.15382 -0.37916 0.16805 -0.40463 C 0.18437 -0.43379 0.16718 -0.40092 0.1875 -0.43032 C 0.19045 -0.43449 0.19861 -0.45393 0.20034 -0.45833 C 0.21059 -0.48449 0.21788 -0.50463 0.22135 -0.53356 C 0.21927 -0.56574 0.21909 -0.60324 0.20364 -0.63032 C 0.19548 -0.67037 0.17257 -0.71064 0.14704 -0.73356 C 0.13732 -0.74236 0.12569 -0.74676 0.11493 -0.75301 C 0.08923 -0.76782 0.06198 -0.77361 0.0342 -0.7787 C 0.03402 -0.7787 0.02083 -0.77708 0.01805 -0.77453 C 0.01562 -0.77222 0.01388 -0.76851 0.01163 -0.76597 C 0.01007 -0.76435 0.00833 -0.76296 0.00677 -0.76157 C 0.00329 -0.74722 0.00816 -0.76365 -0.00122 -0.74652 C -0.00452 -0.74051 -0.00556 -0.72777 -0.00764 -0.72083 C -0.00643 -0.6875 -0.00938 -0.67338 0.00677 -0.65185 C 0.00729 -0.64976 0.00781 -0.64745 0.0085 -0.64537 C 0.01059 -0.63958 0.01232 -0.63356 0.01493 -0.62824 C 0.01597 -0.62615 0.01718 -0.62407 0.01805 -0.62176 C 0.01961 -0.61759 0.01892 -0.61203 0.02135 -0.60879 C 0.02204 -0.60787 0.02343 -0.60879 0.02448 -0.60879 " pathEditMode="relative" rAng="0" ptsTypes="ffffffffffffffffffffffffffffffffffffffffA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642" y="-36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C -0.01025 -0.0037 -0.01667 -0.01157 -0.02413 -0.02152 C -0.02882 -0.03888 -0.03386 -0.05532 -0.03715 -0.07314 C -0.03629 -0.08611 -0.03698 -0.09745 -0.03073 -0.10763 C -0.02344 -0.11944 -0.01163 -0.12013 -0.00156 -0.12476 C 0.0283 -0.13842 0.06632 -0.13819 0.09844 -0.14421 C 0.1125 -0.14259 0.1184 -0.14629 0.12257 -0.12916 C 0.11962 -0.11666 0.1118 -0.11643 0.10312 -0.11412 C 0.08055 -0.11481 0.05798 -0.11458 0.03541 -0.1162 C 0.01805 -0.11759 0.00225 -0.12685 -0.01459 -0.13125 C -0.03872 -0.14444 -0.00938 -0.12685 -0.02743 -0.14213 C -0.03525 -0.14884 -0.04063 -0.14884 -0.04688 -0.15717 C -0.05643 -0.1699 -0.06025 -0.18888 -0.06615 -0.20439 C -0.06788 -0.21666 -0.0691 -0.22824 -0.07413 -0.23888 C -0.07587 -0.24953 -0.07865 -0.25509 -0.08229 -0.26458 C -0.08559 -0.2824 -0.08941 -0.30092 -0.09358 -0.31828 C -0.09184 -0.33773 -0.09045 -0.34166 -0.079 -0.35277 C -0.07674 -0.35486 -0.075 -0.35763 -0.07257 -0.35926 C -0.06945 -0.36134 -0.06285 -0.36342 -0.06285 -0.36319 C -0.05608 -0.36967 -0.05104 -0.37523 -0.04358 -0.37847 C -0.04028 -0.37986 -0.03386 -0.38287 -0.03386 -0.38263 C -0.02396 -0.38125 -0.01927 -0.37893 -0.00972 -0.38287 C -0.00625 -0.38426 -0.00347 -0.38796 2.22222E-6 -0.38935 C 0.00607 -0.3949 0.00347 -0.39189 0.00798 -0.39791 " pathEditMode="relative" rAng="0" ptsTypes="fffffffffffffffffffffffA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41" y="-199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45 -0.02847 C 0.00954 -0.03634 0.00833 -0.04306 0.00503 -0.05 C 0.00243 -0.0662 -0.00278 -0.09213 -0.00955 -0.10602 C -0.02691 -0.14097 -0.04653 -0.175 -0.06285 -0.21134 C -0.07535 -0.23912 -0.09046 -0.2662 -0.10139 -0.29514 C -0.10868 -0.31458 -0.11407 -0.33565 -0.12084 -0.35556 C -0.1375 -0.40486 -0.15504 -0.44884 -0.16598 -0.50162 C -0.16736 -0.51713 -0.16875 -0.5412 -0.1724 -0.55556 C -0.17535 -0.56736 -0.18091 -0.57778 -0.18368 -0.58982 C -0.1882 -0.60972 -0.19219 -0.63009 -0.19671 -0.65 C -0.19723 -0.65718 -0.19705 -0.66458 -0.19827 -0.67153 C -0.19931 -0.67755 -0.20226 -0.68287 -0.20313 -0.68889 C -0.20573 -0.7088 -0.20591 -0.72917 -0.20799 -0.74907 C -0.20747 -0.7963 -0.20816 -0.84375 -0.20625 -0.89097 C -0.20608 -0.89699 -0.20261 -0.90232 -0.20139 -0.9081 C -0.19289 -0.94676 -0.18455 -0.99444 -0.15139 -1.00486 C -0.14011 -1.00278 -0.12917 -0.99699 -0.12084 -0.98565 C -0.11059 -0.97176 -0.12205 -0.98079 -0.10955 -0.97269 C -0.10799 -0.9706 -0.10643 -0.96806 -0.10469 -0.9662 C -0.10313 -0.96458 -0.10122 -0.96366 -0.09983 -0.96181 C -0.08386 -0.94259 -0.09462 -0.95069 -0.08212 -0.94259 C -0.07136 -0.92153 -0.05243 -0.91157 -0.03855 -0.89514 C -0.02431 -0.87824 -0.01806 -0.8537 -0.00799 -0.83287 C -0.00486 -0.81759 -0.00035 -0.79977 0.00503 -0.78565 C 0.00677 -0.78102 0.01145 -0.77269 0.01145 -0.77245 C 0.0151 -0.75787 0.01007 -0.77593 0.01788 -0.75764 C 0.0217 -0.74861 0.02204 -0.74468 0.02916 -0.73819 C 0.03698 -0.72269 0.05069 -0.72407 0.06302 -0.71898 C 0.07274 -0.71482 0.08229 -0.71019 0.09201 -0.70602 C 0.10868 -0.69884 0.12274 -0.68611 0.14045 -0.68241 C 0.14618 -0.67986 0.15243 -0.6787 0.15816 -0.67593 C 0.17934 -0.66574 0.15659 -0.67199 0.1776 -0.66736 C 0.18645 -0.66319 0.19566 -0.66019 0.20503 -0.6588 C 0.21788 -0.65694 0.24375 -0.6544 0.24375 -0.65417 C 0.27239 -0.65648 0.27361 -0.64931 0.27916 -0.68009 C 0.27986 -0.68982 0.28264 -0.71343 0.27916 -0.72315 C 0.27257 -0.7419 0.24357 -0.75625 0.23073 -0.7662 C 0.22274 -0.77245 0.21909 -0.77431 0.20989 -0.77685 C 0.20347 -0.7787 0.19045 -0.78125 0.19045 -0.78102 C 0.16736 -0.78009 0.14635 -0.78079 0.1243 -0.77269 C 0.10746 -0.76644 0.0927 -0.75 0.07586 -0.74468 C 0.07291 -0.74074 0.06909 -0.73819 0.06632 -0.73403 C 0.05468 -0.71597 0.0677 -0.72847 0.05659 -0.71898 C 0.05086 -0.70046 0.046 -0.68148 0.04045 -0.66296 C 0.04097 -0.65069 0.04114 -0.63866 0.04201 -0.62639 C 0.04218 -0.62338 0.0434 -0.62083 0.04375 -0.61782 C 0.04461 -0.60995 0.04427 -0.60208 0.04531 -0.59421 C 0.04583 -0.58982 0.04861 -0.58125 0.04861 -0.58102 C 0.04739 -0.55972 0.04948 -0.54815 0.03889 -0.53403 " pathEditMode="relative" rAng="0" ptsTypes="ffffffffffffffffffffffffffffffffffffffffffffffffA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69" y="-4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99 -0.02153 C -0.00399 -0.02685 0.00121 -0.03079 0.00503 -0.03658 C 0.00607 -0.0382 0.00555 -0.04121 0.0066 -0.04306 C 0.00781 -0.04514 0.01007 -0.0456 0.01146 -0.04746 C 0.01614 -0.05371 0.02083 -0.06389 0.0243 -0.07107 C 0.02552 -0.07361 0.0276 -0.07523 0.02916 -0.07755 C 0.0309 -0.08033 0.03264 -0.0831 0.03403 -0.08611 C 0.03767 -0.09375 0.03837 -0.10208 0.04201 -0.10972 C 0.04496 -0.13148 0.04271 -0.11852 0.05017 -0.14838 C 0.05746 -0.17778 0.05816 -0.21667 0.05989 -0.24746 C 0.05868 -0.30278 0.05989 -0.35301 0.04045 -0.40232 C 0.03333 -0.42014 0.02864 -0.43727 0.01788 -0.45162 C 0.0125 -0.46945 -0.00174 -0.48866 -0.01597 -0.49468 C -0.04393 -0.48912 -0.03889 -0.4882 -0.06285 -0.46667 C -0.07535 -0.45556 -0.09028 -0.44908 -0.1033 -0.43889 C -0.13455 -0.41412 -0.15382 -0.37708 -0.15955 -0.32917 C -0.15695 -0.29236 -0.1632 -0.27778 -0.14011 -0.26667 C -0.12674 -0.26875 -0.1132 -0.26898 -0.09983 -0.27315 C -0.05469 -0.28773 -0.00851 -0.31273 0.03403 -0.33773 C 0.04687 -0.35486 0.05555 -0.36829 0.06146 -0.39144 C 0.0618 -0.39468 0.06458 -0.42153 0.06458 -0.42384 C 0.06371 -0.44676 0.06285 -0.46991 0.05989 -0.49259 C 0.05364 -0.54121 0.00833 -0.57801 -0.01927 -0.60232 C -0.03368 -0.61482 -0.04827 -0.62685 -0.06285 -0.63889 C -0.06979 -0.64468 -0.07587 -0.65301 -0.08368 -0.65602 C -0.12066 -0.67037 -0.15087 -0.68449 -0.18854 -0.6882 C -0.20191 -0.68958 -0.21545 -0.69121 -0.22882 -0.69259 C -0.23472 -0.69329 -0.2467 -0.69468 -0.2467 -0.69445 C -0.28386 -0.70486 -0.32031 -0.68449 -0.35313 -0.6625 C -0.35851 -0.6588 -0.36215 -0.65116 -0.36754 -0.64746 C -0.38299 -0.63727 -0.39566 -0.62107 -0.41111 -0.61088 C -0.41268 -0.6081 -0.41389 -0.60463 -0.41597 -0.60232 C -0.41788 -0.60023 -0.42066 -0.60023 -0.4224 -0.59792 C -0.43073 -0.58681 -0.43542 -0.57408 -0.4434 -0.56343 C -0.4474 -0.55046 -0.45122 -0.53796 -0.45469 -0.52477 C -0.4559 -0.52037 -0.45608 -0.51551 -0.45799 -0.51181 C -0.4625 -0.50278 -0.46024 -0.50787 -0.46441 -0.49676 C -0.46649 -0.48264 -0.46806 -0.46806 -0.47413 -0.45602 C -0.47518 -0.43079 -0.47396 -0.38588 -0.48542 -0.36343 C -0.48698 -0.35718 -0.49011 -0.35278 -0.49011 -0.3463 " pathEditMode="relative" rAng="0" ptsTypes="fffffffffffffffffffffffffffffffffffffffA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-3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0.00162 C -0.01597 0.00185 -0.03142 -0.0007 -0.04705 -0.00371 C -0.06441 -0.01042 -0.05208 -0.00648 -0.06962 -0.01019 C -0.07604 -0.01158 -0.08889 -0.01459 -0.08889 -0.01435 C -0.10226 -0.02361 -0.11354 -0.03125 -0.12448 -0.04468 C -0.13073 -0.05209 -0.13628 -0.06042 -0.14219 -0.06829 C -0.15972 -0.09167 -0.13298 -0.06505 -0.15017 -0.08125 C -0.15226 -0.09121 -0.1559 -0.09954 -0.15833 -0.10926 C -0.15781 -0.11783 -0.16024 -0.12778 -0.15677 -0.13496 C -0.15347 -0.14167 -0.14062 -0.14584 -0.14062 -0.1456 C -0.0309 -0.13542 -0.09548 -0.13982 0.05295 -0.13704 C 0.075 -0.13241 0.09705 -0.12871 0.1191 -0.12431 C 0.12292 -0.12361 0.12656 -0.12269 0.13038 -0.12199 C 0.14011 -0.12037 0.15938 -0.11783 0.15938 -0.11759 C 0.17656 -0.11852 0.19393 -0.11829 0.21111 -0.11991 C 0.23004 -0.12176 0.24965 -0.13241 0.26754 -0.13935 C 0.30781 -0.15486 0.34722 -0.17431 0.37882 -0.2125 C 0.40226 -0.24074 0.42083 -0.28542 0.43854 -0.31991 C 0.45191 -0.34607 0.46979 -0.3713 0.48038 -0.39954 C 0.48889 -0.42246 0.49531 -0.4463 0.50139 -0.47037 C 0.50191 -0.47685 0.50243 -0.48334 0.50295 -0.48982 C 0.50399 -0.50417 0.50625 -0.53287 0.50625 -0.53264 C 0.50573 -0.55301 0.50677 -0.57315 0.50452 -0.59306 C 0.5007 -0.62732 0.47014 -0.65671 0.44653 -0.66181 C 0.43663 -0.66852 0.42518 -0.67014 0.41424 -0.67269 C 0.40139 -0.6706 0.3882 -0.67037 0.37552 -0.66621 C 0.37014 -0.66435 0.36597 -0.6588 0.36111 -0.65533 C 0.35573 -0.65162 0.35018 -0.64884 0.34497 -0.64468 C 0.33958 -0.64028 0.31007 -0.61459 0.30139 -0.60371 C 0.29722 -0.59861 0.29427 -0.59167 0.29011 -0.58658 C 0.28611 -0.58171 0.28108 -0.57871 0.27708 -0.57361 C 0.25764 -0.54746 0.23872 -0.51597 0.22882 -0.48125 C 0.22656 -0.46227 0.22552 -0.46111 0.23038 -0.43611 C 0.23472 -0.41435 0.26771 -0.4 0.28195 -0.39746 C 0.29861 -0.39815 0.31545 -0.39653 0.33195 -0.39954 C 0.36736 -0.40625 0.4309 -0.42778 0.45625 -0.46412 C 0.46702 -0.47963 0.47413 -0.49861 0.48038 -0.51783 C 0.47986 -0.54005 0.48056 -0.56227 0.47882 -0.58449 C 0.47656 -0.61366 0.45278 -0.63125 0.43681 -0.64468 C 0.42014 -0.6588 0.42188 -0.66204 0.40295 -0.67037 C 0.39601 -0.67338 0.37049 -0.68009 0.36268 -0.68125 C 0.34931 -0.6831 0.3224 -0.68542 0.3224 -0.68519 C 0.27969 -0.68449 0.24757 -0.68959 0.20938 -0.67917 C 0.1441 -0.66111 0.08698 -0.62014 0.03195 -0.57153 C 0.02778 -0.56783 0.02604 -0.56088 0.02222 -0.55648 C 0.00643 -0.53658 0.01163 -0.54838 0.00139 -0.53287 C -0.01302 -0.51088 -0.02135 -0.48403 -0.03246 -0.45972 C -0.03385 -0.44977 -0.03559 -0.44306 -0.03889 -0.4338 C -0.03976 -0.42894 -0.04184 -0.41389 -0.04375 -0.41019 C -0.04479 -0.4081 -0.04566 -0.40556 -0.04705 -0.40371 C -0.04844 -0.40185 -0.05139 -0.40209 -0.05191 -0.39954 C -0.05312 -0.39398 -0.05191 -0.3882 -0.05191 -0.38241 " pathEditMode="relative" rAng="0" ptsTypes="fffffffffffffffffffffffffffffffffffffffffffffffffffA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44" y="-3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1460</TotalTime>
  <Words>430</Words>
  <Application>Microsoft Office PowerPoint</Application>
  <PresentationFormat>Předvádění na obrazovce (4:3)</PresentationFormat>
  <Paragraphs>68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 : </vt:lpstr>
      <vt:lpstr>Tetřev hlušec (Tetrao urogallus)</vt:lpstr>
      <vt:lpstr>Rodinka tetřeva</vt:lpstr>
      <vt:lpstr>Život tetřeva</vt:lpstr>
      <vt:lpstr>Doplň text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Marie</dc:creator>
  <cp:lastModifiedBy>Marie</cp:lastModifiedBy>
  <cp:revision>123</cp:revision>
  <dcterms:created xsi:type="dcterms:W3CDTF">2013-02-10T09:33:26Z</dcterms:created>
  <dcterms:modified xsi:type="dcterms:W3CDTF">2013-02-23T14:37:31Z</dcterms:modified>
</cp:coreProperties>
</file>