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9" r:id="rId5"/>
    <p:sldId id="261" r:id="rId6"/>
    <p:sldId id="258" r:id="rId7"/>
    <p:sldId id="260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EB7"/>
    <a:srgbClr val="D4E2F4"/>
    <a:srgbClr val="FFDF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04" autoAdjust="0"/>
    <p:restoredTop sz="94660"/>
  </p:normalViewPr>
  <p:slideViewPr>
    <p:cSldViewPr>
      <p:cViewPr varScale="1">
        <p:scale>
          <a:sx n="78" d="100"/>
          <a:sy n="78" d="100"/>
        </p:scale>
        <p:origin x="-4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/>
            <a:t>Název : </a:t>
          </a:r>
          <a:r>
            <a:rPr lang="cs-CZ" dirty="0" smtClean="0"/>
            <a:t>VY_42_INOVACE_17_OPAKOVÁNÍ </a:t>
          </a:r>
          <a:r>
            <a:rPr lang="cs-CZ" dirty="0" smtClean="0"/>
            <a:t> SČÍTÁNÍ A ODČÍTÁNÍ           S PŘECHODEM DESÍTKY 0-20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/>
            <a:t>Téma</a:t>
          </a:r>
          <a:r>
            <a:rPr lang="cs-CZ" dirty="0" smtClean="0"/>
            <a:t>: Opakování </a:t>
          </a:r>
          <a:r>
            <a:rPr lang="cs-CZ" dirty="0" smtClean="0"/>
            <a:t> sčítání a odčítání s přechodem desítky 0-20</a:t>
          </a:r>
          <a:endParaRPr lang="cs-CZ" dirty="0" smtClean="0"/>
        </a:p>
        <a:p>
          <a:pPr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C5AA95-59C2-47FF-97BE-6C600B828F1F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CA1346D-1C04-49B9-8DC7-CF6997163623}" type="presOf" srcId="{019433A1-1324-4DE1-9E6F-32B851095F74}" destId="{E7297F21-D4FD-4A41-AE58-814D01A6B5E7}" srcOrd="1" destOrd="0" presId="urn:microsoft.com/office/officeart/2005/8/layout/target3"/>
    <dgm:cxn modelId="{9C5A16CC-8007-4CEB-B9D3-8AE68E721589}" type="presOf" srcId="{445C7998-7549-48B0-BD68-D4F0167F02E5}" destId="{4D19AB04-24FA-40C2-B203-52AE3D15E171}" srcOrd="1" destOrd="0" presId="urn:microsoft.com/office/officeart/2005/8/layout/target3"/>
    <dgm:cxn modelId="{877F18A0-7391-4E86-AE2A-407E63588FD0}" type="presOf" srcId="{445C7998-7549-48B0-BD68-D4F0167F02E5}" destId="{BC35EE03-4121-4EF9-923D-7CB6D30D358D}" srcOrd="0" destOrd="0" presId="urn:microsoft.com/office/officeart/2005/8/layout/target3"/>
    <dgm:cxn modelId="{145363BE-ABAB-4183-8F1B-3B4B31A07E6B}" type="presOf" srcId="{DAEA276B-ECF9-46F6-A7D3-4693B2D32BC4}" destId="{F69A1436-182C-465B-AD7F-FE48E0C090C1}" srcOrd="1" destOrd="0" presId="urn:microsoft.com/office/officeart/2005/8/layout/target3"/>
    <dgm:cxn modelId="{BA152704-6BCF-49D4-9E2F-F1C142062EE6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7B2393A-3440-4CF2-A08E-307AF148091F}" type="presOf" srcId="{EBC41103-E2E5-4D48-9B4B-425520D3D098}" destId="{50C2F88D-8688-44C2-A854-691F34009D3B}" srcOrd="0" destOrd="0" presId="urn:microsoft.com/office/officeart/2005/8/layout/target3"/>
    <dgm:cxn modelId="{CE59A600-AB14-4882-819B-1F338528565B}" type="presOf" srcId="{EBC41103-E2E5-4D48-9B4B-425520D3D098}" destId="{F969C235-9271-4D34-B740-D627A121CAD0}" srcOrd="1" destOrd="0" presId="urn:microsoft.com/office/officeart/2005/8/layout/target3"/>
    <dgm:cxn modelId="{EFE0D736-9480-4B30-9098-E4B1C22F0CA4}" type="presOf" srcId="{DAEA276B-ECF9-46F6-A7D3-4693B2D32BC4}" destId="{CDED6FE3-AD8F-4ACC-B6B8-710EDDD97598}" srcOrd="0" destOrd="0" presId="urn:microsoft.com/office/officeart/2005/8/layout/target3"/>
    <dgm:cxn modelId="{890F755B-13AE-4E13-9411-F609B8346545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C12EE9A-4D17-4DB9-AE11-CBA6F5714E7A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A88C7E8-1A5A-47AE-82CA-C4FD15A4A72F}" type="presOf" srcId="{C73C7642-F245-4585-8F88-243F9FAEF6CA}" destId="{AA41A67C-3D3F-4AE9-9E0F-5D7F7BB2E741}" srcOrd="1" destOrd="0" presId="urn:microsoft.com/office/officeart/2005/8/layout/target3"/>
    <dgm:cxn modelId="{5969FC0F-9AB7-4FDA-9CD7-F633C6520F04}" type="presOf" srcId="{019433A1-1324-4DE1-9E6F-32B851095F74}" destId="{A3817367-F2BC-482F-8832-FA00B51DCCF3}" srcOrd="0" destOrd="0" presId="urn:microsoft.com/office/officeart/2005/8/layout/target3"/>
    <dgm:cxn modelId="{25195590-7A85-489D-B985-F587422404D5}" type="presParOf" srcId="{71045F8C-00FA-488E-A7BD-E2E6753D979D}" destId="{3577EC6B-C980-4F34-8C69-4365E7B8FC8C}" srcOrd="0" destOrd="0" presId="urn:microsoft.com/office/officeart/2005/8/layout/target3"/>
    <dgm:cxn modelId="{E54B404C-CA7F-428F-90FD-36AAB775F9FD}" type="presParOf" srcId="{71045F8C-00FA-488E-A7BD-E2E6753D979D}" destId="{6940EB87-DC1D-4BC3-9408-9AC2E1FFC039}" srcOrd="1" destOrd="0" presId="urn:microsoft.com/office/officeart/2005/8/layout/target3"/>
    <dgm:cxn modelId="{0A10B709-1C44-4F25-885C-14B07202FAFB}" type="presParOf" srcId="{71045F8C-00FA-488E-A7BD-E2E6753D979D}" destId="{BC35EE03-4121-4EF9-923D-7CB6D30D358D}" srcOrd="2" destOrd="0" presId="urn:microsoft.com/office/officeart/2005/8/layout/target3"/>
    <dgm:cxn modelId="{05223129-004A-4032-BBB0-7DEC83E0BF92}" type="presParOf" srcId="{71045F8C-00FA-488E-A7BD-E2E6753D979D}" destId="{C95EEA27-3CBF-4645-A92D-9D8AF5C1CBFC}" srcOrd="3" destOrd="0" presId="urn:microsoft.com/office/officeart/2005/8/layout/target3"/>
    <dgm:cxn modelId="{0DB7030F-A4D1-47E6-AE32-098D191BF659}" type="presParOf" srcId="{71045F8C-00FA-488E-A7BD-E2E6753D979D}" destId="{851BB866-B6AE-4566-893F-4C635BA974FC}" srcOrd="4" destOrd="0" presId="urn:microsoft.com/office/officeart/2005/8/layout/target3"/>
    <dgm:cxn modelId="{5144E3EF-C2A7-4AF6-BCFC-C49B603E0D19}" type="presParOf" srcId="{71045F8C-00FA-488E-A7BD-E2E6753D979D}" destId="{643EA938-EDE0-4533-ACCC-D2BD6F3A527C}" srcOrd="5" destOrd="0" presId="urn:microsoft.com/office/officeart/2005/8/layout/target3"/>
    <dgm:cxn modelId="{190113F2-D35E-49D4-AC0B-55F970BFF656}" type="presParOf" srcId="{71045F8C-00FA-488E-A7BD-E2E6753D979D}" destId="{92F31B18-D66D-4CC7-89B9-378928DE877D}" srcOrd="6" destOrd="0" presId="urn:microsoft.com/office/officeart/2005/8/layout/target3"/>
    <dgm:cxn modelId="{E5E8322F-E754-4093-8E96-107D9CFB6321}" type="presParOf" srcId="{71045F8C-00FA-488E-A7BD-E2E6753D979D}" destId="{902074E1-B931-4618-97F1-FADBE82E9C3C}" srcOrd="7" destOrd="0" presId="urn:microsoft.com/office/officeart/2005/8/layout/target3"/>
    <dgm:cxn modelId="{B1CB8ABE-64D6-4241-BE3F-E09A2D657860}" type="presParOf" srcId="{71045F8C-00FA-488E-A7BD-E2E6753D979D}" destId="{A3817367-F2BC-482F-8832-FA00B51DCCF3}" srcOrd="8" destOrd="0" presId="urn:microsoft.com/office/officeart/2005/8/layout/target3"/>
    <dgm:cxn modelId="{ABB0F514-2687-4B1A-B3BF-E0ADAE328832}" type="presParOf" srcId="{71045F8C-00FA-488E-A7BD-E2E6753D979D}" destId="{626ABFF6-56C8-4386-B662-68EC364EED9D}" srcOrd="9" destOrd="0" presId="urn:microsoft.com/office/officeart/2005/8/layout/target3"/>
    <dgm:cxn modelId="{C5FD3CA4-0144-4A30-9A5E-BDB53FE8E049}" type="presParOf" srcId="{71045F8C-00FA-488E-A7BD-E2E6753D979D}" destId="{6DB11F1C-D028-4800-9625-6611CA9DE6D4}" srcOrd="10" destOrd="0" presId="urn:microsoft.com/office/officeart/2005/8/layout/target3"/>
    <dgm:cxn modelId="{85232550-9CB5-4DDE-8288-16AA47BC804C}" type="presParOf" srcId="{71045F8C-00FA-488E-A7BD-E2E6753D979D}" destId="{CDED6FE3-AD8F-4ACC-B6B8-710EDDD97598}" srcOrd="11" destOrd="0" presId="urn:microsoft.com/office/officeart/2005/8/layout/target3"/>
    <dgm:cxn modelId="{DB6B707E-ACE4-46FB-AF2C-50897FA60070}" type="presParOf" srcId="{71045F8C-00FA-488E-A7BD-E2E6753D979D}" destId="{397AC6D7-84A6-4150-958F-83C92D9ACF38}" srcOrd="12" destOrd="0" presId="urn:microsoft.com/office/officeart/2005/8/layout/target3"/>
    <dgm:cxn modelId="{C20F729F-4696-43FC-92D7-E428ECCF9E07}" type="presParOf" srcId="{71045F8C-00FA-488E-A7BD-E2E6753D979D}" destId="{D7419528-33A6-416D-9E64-B3F7915C5149}" srcOrd="13" destOrd="0" presId="urn:microsoft.com/office/officeart/2005/8/layout/target3"/>
    <dgm:cxn modelId="{063B5554-5590-4516-8801-46A882F088BA}" type="presParOf" srcId="{71045F8C-00FA-488E-A7BD-E2E6753D979D}" destId="{97289DF2-90F4-4EC2-A9FC-633B00BAB610}" srcOrd="14" destOrd="0" presId="urn:microsoft.com/office/officeart/2005/8/layout/target3"/>
    <dgm:cxn modelId="{79E41D08-61C9-412C-97F3-92C463CDB0CE}" type="presParOf" srcId="{71045F8C-00FA-488E-A7BD-E2E6753D979D}" destId="{234EBA9D-95B4-4C20-A84E-6F65F1085DC6}" srcOrd="15" destOrd="0" presId="urn:microsoft.com/office/officeart/2005/8/layout/target3"/>
    <dgm:cxn modelId="{53B2F095-5411-4320-A4B9-2EF93185B53E}" type="presParOf" srcId="{71045F8C-00FA-488E-A7BD-E2E6753D979D}" destId="{12255512-213F-41DF-90A6-8B4CD74A2B52}" srcOrd="16" destOrd="0" presId="urn:microsoft.com/office/officeart/2005/8/layout/target3"/>
    <dgm:cxn modelId="{9316F084-CF1E-46C4-84A2-141AD6ACF281}" type="presParOf" srcId="{71045F8C-00FA-488E-A7BD-E2E6753D979D}" destId="{50C2F88D-8688-44C2-A854-691F34009D3B}" srcOrd="17" destOrd="0" presId="urn:microsoft.com/office/officeart/2005/8/layout/target3"/>
    <dgm:cxn modelId="{A8EBCFD0-CD30-4BD9-A1CF-01A641DB78B4}" type="presParOf" srcId="{71045F8C-00FA-488E-A7BD-E2E6753D979D}" destId="{4D19AB04-24FA-40C2-B203-52AE3D15E171}" srcOrd="18" destOrd="0" presId="urn:microsoft.com/office/officeart/2005/8/layout/target3"/>
    <dgm:cxn modelId="{D74812ED-C7CB-4366-B46F-8253D9C998D4}" type="presParOf" srcId="{71045F8C-00FA-488E-A7BD-E2E6753D979D}" destId="{832BF48F-0145-4429-9E02-8FCA946CCE9E}" srcOrd="19" destOrd="0" presId="urn:microsoft.com/office/officeart/2005/8/layout/target3"/>
    <dgm:cxn modelId="{81C3F0F2-F8B6-4159-838B-C20A75E72648}" type="presParOf" srcId="{71045F8C-00FA-488E-A7BD-E2E6753D979D}" destId="{E7297F21-D4FD-4A41-AE58-814D01A6B5E7}" srcOrd="20" destOrd="0" presId="urn:microsoft.com/office/officeart/2005/8/layout/target3"/>
    <dgm:cxn modelId="{FC8950E3-3A4A-4853-851F-0053223D0CBD}" type="presParOf" srcId="{71045F8C-00FA-488E-A7BD-E2E6753D979D}" destId="{F69A1436-182C-465B-AD7F-FE48E0C090C1}" srcOrd="21" destOrd="0" presId="urn:microsoft.com/office/officeart/2005/8/layout/target3"/>
    <dgm:cxn modelId="{C3AE329D-A25B-45EE-8ED0-27A5C09CAE91}" type="presParOf" srcId="{71045F8C-00FA-488E-A7BD-E2E6753D979D}" destId="{AA41A67C-3D3F-4AE9-9E0F-5D7F7BB2E741}" srcOrd="22" destOrd="0" presId="urn:microsoft.com/office/officeart/2005/8/layout/target3"/>
    <dgm:cxn modelId="{7A036DA0-4C0D-4F0C-BBDC-96C226D8B33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 Mgr. Radmila Uzlíková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300" kern="1200" dirty="0"/>
            <a:t>Název : </a:t>
          </a:r>
          <a:r>
            <a:rPr lang="cs-CZ" sz="1300" kern="1200" dirty="0" smtClean="0"/>
            <a:t>VY_42_INOVACE_17_OPAKOVÁNÍ </a:t>
          </a:r>
          <a:r>
            <a:rPr lang="cs-CZ" sz="1300" kern="1200" dirty="0" smtClean="0"/>
            <a:t> SČÍTÁNÍ A ODČÍTÁNÍ           S PŘECHODEM DESÍTKY 0-20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Matematika  pro  2.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300" kern="1200" dirty="0"/>
            <a:t>Téma</a:t>
          </a:r>
          <a:r>
            <a:rPr lang="cs-CZ" sz="1300" kern="1200" dirty="0" smtClean="0"/>
            <a:t>: Opakování </a:t>
          </a:r>
          <a:r>
            <a:rPr lang="cs-CZ" sz="1300" kern="1200" dirty="0" smtClean="0"/>
            <a:t> sčítání a odčítání s přechodem desítky 0-20</a:t>
          </a:r>
          <a:endParaRPr lang="cs-CZ" sz="1300" kern="1200" dirty="0" smtClean="0"/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795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18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472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90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180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398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657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29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70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0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612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65AA9-CA40-4EE4-AD2B-52A47468238E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AC514-13C2-4457-B389-E1D8F03CB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866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35490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081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čítání a odčítání s přechodem přes desítku v oboru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0-20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třetí části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využití jako práce skupinové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     práce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jednotlivců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modrá a zelená pastelka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pero, sešit)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     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její využití k rozvoji matematických  dovedností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198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164" y="404664"/>
            <a:ext cx="8631316" cy="1224136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96" y="1988840"/>
            <a:ext cx="1697525" cy="194421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 rot="19297961">
            <a:off x="751290" y="289273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8+9</a:t>
            </a:r>
            <a:endParaRPr lang="cs-CZ" sz="3200" b="1" dirty="0"/>
          </a:p>
        </p:txBody>
      </p:sp>
      <p:pic>
        <p:nvPicPr>
          <p:cNvPr id="5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844" y="2246635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rot="18699205">
            <a:off x="4098945" y="315053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12</a:t>
            </a:r>
            <a:r>
              <a:rPr lang="cs-CZ" sz="3200" b="1" dirty="0" smtClean="0"/>
              <a:t>-8</a:t>
            </a:r>
            <a:endParaRPr lang="cs-CZ" sz="3200" b="1" dirty="0"/>
          </a:p>
        </p:txBody>
      </p:sp>
      <p:pic>
        <p:nvPicPr>
          <p:cNvPr id="7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916" y="2607944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rot="19297961">
            <a:off x="5786144" y="347986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7+7</a:t>
            </a:r>
            <a:endParaRPr lang="cs-CZ" sz="3200" b="1" dirty="0"/>
          </a:p>
        </p:txBody>
      </p:sp>
      <p:pic>
        <p:nvPicPr>
          <p:cNvPr id="9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94" y="4224230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 rot="19297961">
            <a:off x="903688" y="512812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7+6</a:t>
            </a:r>
            <a:endParaRPr lang="cs-CZ" sz="3200" b="1" dirty="0"/>
          </a:p>
        </p:txBody>
      </p:sp>
      <p:pic>
        <p:nvPicPr>
          <p:cNvPr id="11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899" y="4543792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rot="18659513">
            <a:off x="2364399" y="541141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11-5</a:t>
            </a:r>
            <a:endParaRPr lang="cs-CZ" sz="3200" b="1" dirty="0"/>
          </a:p>
        </p:txBody>
      </p:sp>
      <p:pic>
        <p:nvPicPr>
          <p:cNvPr id="13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78" y="4643719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 rot="19297961">
            <a:off x="4256129" y="551310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+9</a:t>
            </a:r>
            <a:endParaRPr lang="cs-CZ" sz="3200" b="1" dirty="0"/>
          </a:p>
        </p:txBody>
      </p:sp>
      <p:pic>
        <p:nvPicPr>
          <p:cNvPr id="15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866" y="4507855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 rot="19297961">
            <a:off x="6447520" y="5366784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7</a:t>
            </a:r>
            <a:r>
              <a:rPr lang="cs-CZ" sz="3200" b="1" dirty="0" smtClean="0"/>
              <a:t>+8</a:t>
            </a:r>
            <a:endParaRPr lang="cs-CZ" sz="3200" b="1" dirty="0"/>
          </a:p>
        </p:txBody>
      </p:sp>
      <p:pic>
        <p:nvPicPr>
          <p:cNvPr id="17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519" y="1988840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 rot="19297961">
            <a:off x="2630158" y="2845639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6</a:t>
            </a:r>
            <a:r>
              <a:rPr lang="cs-CZ" sz="3200" b="1" dirty="0" smtClean="0"/>
              <a:t>+</a:t>
            </a:r>
            <a:r>
              <a:rPr lang="en-US" sz="3200" b="1" dirty="0" smtClean="0"/>
              <a:t>5</a:t>
            </a:r>
            <a:endParaRPr lang="cs-CZ" sz="3200" b="1" dirty="0"/>
          </a:p>
        </p:txBody>
      </p:sp>
      <p:pic>
        <p:nvPicPr>
          <p:cNvPr id="19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639" y="2246635"/>
            <a:ext cx="169752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 rot="18868172">
            <a:off x="7561333" y="310803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18-9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0660" y="305361"/>
            <a:ext cx="86723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Hrušky s výsledkem 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&lt;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12 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vybarvuj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ž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lut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ě,    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s výsledkem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&gt;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12 zeleně. Počty porovnej.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884367" y="5964295"/>
            <a:ext cx="1008113" cy="408302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48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475656" y="1808272"/>
            <a:ext cx="914400" cy="9144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3" name="Ovál 2"/>
          <p:cNvSpPr/>
          <p:nvPr/>
        </p:nvSpPr>
        <p:spPr>
          <a:xfrm>
            <a:off x="1763688" y="113732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398096" y="136592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8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22968" y="203687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033368" y="1298965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398096" y="271699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84176" y="271699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55576" y="203687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04256" y="297943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911616" y="893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vál 11"/>
          <p:cNvSpPr/>
          <p:nvPr/>
        </p:nvSpPr>
        <p:spPr>
          <a:xfrm>
            <a:off x="577648" y="893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vál 12"/>
          <p:cNvSpPr/>
          <p:nvPr/>
        </p:nvSpPr>
        <p:spPr>
          <a:xfrm>
            <a:off x="1704256" y="3645024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vál 13"/>
          <p:cNvSpPr/>
          <p:nvPr/>
        </p:nvSpPr>
        <p:spPr>
          <a:xfrm>
            <a:off x="1763688" y="4766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vál 14"/>
          <p:cNvSpPr/>
          <p:nvPr/>
        </p:nvSpPr>
        <p:spPr>
          <a:xfrm>
            <a:off x="3347864" y="2036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vál 15"/>
          <p:cNvSpPr/>
          <p:nvPr/>
        </p:nvSpPr>
        <p:spPr>
          <a:xfrm>
            <a:off x="107504" y="2036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 rot="20105793">
            <a:off x="3002388" y="3252374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vál 17"/>
          <p:cNvSpPr/>
          <p:nvPr/>
        </p:nvSpPr>
        <p:spPr>
          <a:xfrm>
            <a:off x="577648" y="322491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cxnSp>
        <p:nvCxnSpPr>
          <p:cNvPr id="22" name="Přímá spojnice 21"/>
          <p:cNvCxnSpPr>
            <a:endCxn id="14" idx="4"/>
          </p:cNvCxnSpPr>
          <p:nvPr/>
        </p:nvCxnSpPr>
        <p:spPr>
          <a:xfrm flipV="1">
            <a:off x="1992288" y="933872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992288" y="1619672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10" idx="0"/>
          </p:cNvCxnSpPr>
          <p:nvPr/>
        </p:nvCxnSpPr>
        <p:spPr>
          <a:xfrm flipV="1">
            <a:off x="1932856" y="2722672"/>
            <a:ext cx="0" cy="25676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5" idx="2"/>
          </p:cNvCxnSpPr>
          <p:nvPr/>
        </p:nvCxnSpPr>
        <p:spPr>
          <a:xfrm>
            <a:off x="2413336" y="2265472"/>
            <a:ext cx="209632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4" idx="3"/>
          </p:cNvCxnSpPr>
          <p:nvPr/>
        </p:nvCxnSpPr>
        <p:spPr>
          <a:xfrm flipV="1">
            <a:off x="2225880" y="1756165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9" idx="6"/>
          </p:cNvCxnSpPr>
          <p:nvPr/>
        </p:nvCxnSpPr>
        <p:spPr>
          <a:xfrm flipH="1">
            <a:off x="1212776" y="2265472"/>
            <a:ext cx="252304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6" idx="5"/>
          </p:cNvCxnSpPr>
          <p:nvPr/>
        </p:nvCxnSpPr>
        <p:spPr>
          <a:xfrm flipH="1" flipV="1">
            <a:off x="1423613" y="1689210"/>
            <a:ext cx="196059" cy="21672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919560" y="3437464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18" idx="7"/>
          </p:cNvCxnSpPr>
          <p:nvPr/>
        </p:nvCxnSpPr>
        <p:spPr>
          <a:xfrm flipV="1">
            <a:off x="967893" y="3107927"/>
            <a:ext cx="135868" cy="18394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endCxn id="7" idx="1"/>
          </p:cNvCxnSpPr>
          <p:nvPr/>
        </p:nvCxnSpPr>
        <p:spPr>
          <a:xfrm>
            <a:off x="2225880" y="2604646"/>
            <a:ext cx="239171" cy="17930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1370982" y="2576343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11" idx="3"/>
          </p:cNvCxnSpPr>
          <p:nvPr/>
        </p:nvCxnSpPr>
        <p:spPr>
          <a:xfrm flipV="1">
            <a:off x="2792030" y="1284117"/>
            <a:ext cx="186541" cy="16789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endCxn id="12" idx="5"/>
          </p:cNvCxnSpPr>
          <p:nvPr/>
        </p:nvCxnSpPr>
        <p:spPr>
          <a:xfrm flipH="1" flipV="1">
            <a:off x="967893" y="1284117"/>
            <a:ext cx="130276" cy="100938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16" idx="6"/>
          </p:cNvCxnSpPr>
          <p:nvPr/>
        </p:nvCxnSpPr>
        <p:spPr>
          <a:xfrm flipH="1" flipV="1">
            <a:off x="564704" y="2265472"/>
            <a:ext cx="164018" cy="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15" idx="2"/>
          </p:cNvCxnSpPr>
          <p:nvPr/>
        </p:nvCxnSpPr>
        <p:spPr>
          <a:xfrm flipV="1">
            <a:off x="3086768" y="2265472"/>
            <a:ext cx="261096" cy="2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814578" y="3107953"/>
            <a:ext cx="225609" cy="183914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471111" y="1958039"/>
            <a:ext cx="1042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+ 9</a:t>
            </a:r>
            <a:endParaRPr lang="cs-CZ" sz="3200" b="1" dirty="0"/>
          </a:p>
        </p:txBody>
      </p:sp>
      <p:sp>
        <p:nvSpPr>
          <p:cNvPr id="64" name="Ovál 63"/>
          <p:cNvSpPr/>
          <p:nvPr/>
        </p:nvSpPr>
        <p:spPr>
          <a:xfrm>
            <a:off x="5940152" y="1991480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5" name="Ovál 64"/>
          <p:cNvSpPr/>
          <p:nvPr/>
        </p:nvSpPr>
        <p:spPr>
          <a:xfrm>
            <a:off x="6228184" y="1320528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862592" y="1549128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087464" y="222008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5497864" y="1482173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6862592" y="29002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5448672" y="29002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5220072" y="222008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6168752" y="316264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8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7376112" y="1077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4" name="Ovál 73"/>
          <p:cNvSpPr/>
          <p:nvPr/>
        </p:nvSpPr>
        <p:spPr>
          <a:xfrm>
            <a:off x="5042144" y="1077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5" name="Ovál 74"/>
          <p:cNvSpPr/>
          <p:nvPr/>
        </p:nvSpPr>
        <p:spPr>
          <a:xfrm>
            <a:off x="6168752" y="382823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6" name="Ovál 75"/>
          <p:cNvSpPr/>
          <p:nvPr/>
        </p:nvSpPr>
        <p:spPr>
          <a:xfrm>
            <a:off x="6228184" y="6598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7" name="Ovál 76"/>
          <p:cNvSpPr/>
          <p:nvPr/>
        </p:nvSpPr>
        <p:spPr>
          <a:xfrm>
            <a:off x="7812360" y="2220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8" name="Ovál 77"/>
          <p:cNvSpPr/>
          <p:nvPr/>
        </p:nvSpPr>
        <p:spPr>
          <a:xfrm>
            <a:off x="4572000" y="2220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 rot="20105793">
            <a:off x="7466884" y="343558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0" name="Ovál 79"/>
          <p:cNvSpPr/>
          <p:nvPr/>
        </p:nvSpPr>
        <p:spPr>
          <a:xfrm>
            <a:off x="5042144" y="340812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cxnSp>
        <p:nvCxnSpPr>
          <p:cNvPr id="81" name="Přímá spojnice 80"/>
          <p:cNvCxnSpPr>
            <a:endCxn id="76" idx="4"/>
          </p:cNvCxnSpPr>
          <p:nvPr/>
        </p:nvCxnSpPr>
        <p:spPr>
          <a:xfrm flipV="1">
            <a:off x="6456784" y="1117080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6456784" y="1802880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72" idx="0"/>
          </p:cNvCxnSpPr>
          <p:nvPr/>
        </p:nvCxnSpPr>
        <p:spPr>
          <a:xfrm flipV="1">
            <a:off x="6397352" y="2905880"/>
            <a:ext cx="0" cy="25676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endCxn id="67" idx="2"/>
          </p:cNvCxnSpPr>
          <p:nvPr/>
        </p:nvCxnSpPr>
        <p:spPr>
          <a:xfrm>
            <a:off x="6877832" y="2448680"/>
            <a:ext cx="209632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>
            <a:endCxn id="66" idx="3"/>
          </p:cNvCxnSpPr>
          <p:nvPr/>
        </p:nvCxnSpPr>
        <p:spPr>
          <a:xfrm flipV="1">
            <a:off x="6690376" y="1939373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>
            <a:endCxn id="71" idx="6"/>
          </p:cNvCxnSpPr>
          <p:nvPr/>
        </p:nvCxnSpPr>
        <p:spPr>
          <a:xfrm flipH="1">
            <a:off x="5677272" y="2448680"/>
            <a:ext cx="252304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>
            <a:endCxn id="68" idx="5"/>
          </p:cNvCxnSpPr>
          <p:nvPr/>
        </p:nvCxnSpPr>
        <p:spPr>
          <a:xfrm flipH="1" flipV="1">
            <a:off x="5888109" y="1872418"/>
            <a:ext cx="196059" cy="21672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V="1">
            <a:off x="6384056" y="3620672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>
            <a:stCxn id="80" idx="7"/>
          </p:cNvCxnSpPr>
          <p:nvPr/>
        </p:nvCxnSpPr>
        <p:spPr>
          <a:xfrm flipV="1">
            <a:off x="5432389" y="3291135"/>
            <a:ext cx="135868" cy="18394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>
            <a:endCxn id="69" idx="1"/>
          </p:cNvCxnSpPr>
          <p:nvPr/>
        </p:nvCxnSpPr>
        <p:spPr>
          <a:xfrm>
            <a:off x="6690376" y="2787854"/>
            <a:ext cx="239171" cy="17930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V="1">
            <a:off x="5835478" y="2759551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>
            <a:endCxn id="73" idx="3"/>
          </p:cNvCxnSpPr>
          <p:nvPr/>
        </p:nvCxnSpPr>
        <p:spPr>
          <a:xfrm flipV="1">
            <a:off x="7256526" y="1467325"/>
            <a:ext cx="186541" cy="16789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>
            <a:endCxn id="74" idx="5"/>
          </p:cNvCxnSpPr>
          <p:nvPr/>
        </p:nvCxnSpPr>
        <p:spPr>
          <a:xfrm flipH="1" flipV="1">
            <a:off x="5432389" y="1467325"/>
            <a:ext cx="130276" cy="100938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endCxn id="78" idx="6"/>
          </p:cNvCxnSpPr>
          <p:nvPr/>
        </p:nvCxnSpPr>
        <p:spPr>
          <a:xfrm flipH="1" flipV="1">
            <a:off x="5029200" y="2448680"/>
            <a:ext cx="164018" cy="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endCxn id="77" idx="2"/>
          </p:cNvCxnSpPr>
          <p:nvPr/>
        </p:nvCxnSpPr>
        <p:spPr>
          <a:xfrm flipV="1">
            <a:off x="7551264" y="2448680"/>
            <a:ext cx="261096" cy="2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7279074" y="3291161"/>
            <a:ext cx="225609" cy="183914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>
            <a:off x="6042078" y="2143292"/>
            <a:ext cx="1042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12 -</a:t>
            </a:r>
            <a:endParaRPr lang="cs-CZ" sz="3200" b="1" dirty="0"/>
          </a:p>
        </p:txBody>
      </p:sp>
      <p:sp>
        <p:nvSpPr>
          <p:cNvPr id="99" name="Volný tvar 98"/>
          <p:cNvSpPr/>
          <p:nvPr/>
        </p:nvSpPr>
        <p:spPr>
          <a:xfrm>
            <a:off x="2121408" y="2670048"/>
            <a:ext cx="2133600" cy="3913702"/>
          </a:xfrm>
          <a:custGeom>
            <a:avLst/>
            <a:gdLst>
              <a:gd name="connsiteX0" fmla="*/ 0 w 2133600"/>
              <a:gd name="connsiteY0" fmla="*/ 0 h 3913702"/>
              <a:gd name="connsiteX1" fmla="*/ 24384 w 2133600"/>
              <a:gd name="connsiteY1" fmla="*/ 85344 h 3913702"/>
              <a:gd name="connsiteX2" fmla="*/ 60960 w 2133600"/>
              <a:gd name="connsiteY2" fmla="*/ 97536 h 3913702"/>
              <a:gd name="connsiteX3" fmla="*/ 73152 w 2133600"/>
              <a:gd name="connsiteY3" fmla="*/ 146304 h 3913702"/>
              <a:gd name="connsiteX4" fmla="*/ 97536 w 2133600"/>
              <a:gd name="connsiteY4" fmla="*/ 231648 h 3913702"/>
              <a:gd name="connsiteX5" fmla="*/ 134112 w 2133600"/>
              <a:gd name="connsiteY5" fmla="*/ 475488 h 3913702"/>
              <a:gd name="connsiteX6" fmla="*/ 158496 w 2133600"/>
              <a:gd name="connsiteY6" fmla="*/ 548640 h 3913702"/>
              <a:gd name="connsiteX7" fmla="*/ 170688 w 2133600"/>
              <a:gd name="connsiteY7" fmla="*/ 585216 h 3913702"/>
              <a:gd name="connsiteX8" fmla="*/ 231648 w 2133600"/>
              <a:gd name="connsiteY8" fmla="*/ 731520 h 3913702"/>
              <a:gd name="connsiteX9" fmla="*/ 256032 w 2133600"/>
              <a:gd name="connsiteY9" fmla="*/ 804672 h 3913702"/>
              <a:gd name="connsiteX10" fmla="*/ 292608 w 2133600"/>
              <a:gd name="connsiteY10" fmla="*/ 987552 h 3913702"/>
              <a:gd name="connsiteX11" fmla="*/ 304800 w 2133600"/>
              <a:gd name="connsiteY11" fmla="*/ 1024128 h 3913702"/>
              <a:gd name="connsiteX12" fmla="*/ 329184 w 2133600"/>
              <a:gd name="connsiteY12" fmla="*/ 1060704 h 3913702"/>
              <a:gd name="connsiteX13" fmla="*/ 365760 w 2133600"/>
              <a:gd name="connsiteY13" fmla="*/ 1097280 h 3913702"/>
              <a:gd name="connsiteX14" fmla="*/ 390144 w 2133600"/>
              <a:gd name="connsiteY14" fmla="*/ 1146048 h 3913702"/>
              <a:gd name="connsiteX15" fmla="*/ 414528 w 2133600"/>
              <a:gd name="connsiteY15" fmla="*/ 1219200 h 3913702"/>
              <a:gd name="connsiteX16" fmla="*/ 451104 w 2133600"/>
              <a:gd name="connsiteY16" fmla="*/ 1377696 h 3913702"/>
              <a:gd name="connsiteX17" fmla="*/ 499872 w 2133600"/>
              <a:gd name="connsiteY17" fmla="*/ 1426464 h 3913702"/>
              <a:gd name="connsiteX18" fmla="*/ 512064 w 2133600"/>
              <a:gd name="connsiteY18" fmla="*/ 1487424 h 3913702"/>
              <a:gd name="connsiteX19" fmla="*/ 560832 w 2133600"/>
              <a:gd name="connsiteY19" fmla="*/ 1572768 h 3913702"/>
              <a:gd name="connsiteX20" fmla="*/ 573024 w 2133600"/>
              <a:gd name="connsiteY20" fmla="*/ 1621536 h 3913702"/>
              <a:gd name="connsiteX21" fmla="*/ 621792 w 2133600"/>
              <a:gd name="connsiteY21" fmla="*/ 1633728 h 3913702"/>
              <a:gd name="connsiteX22" fmla="*/ 646176 w 2133600"/>
              <a:gd name="connsiteY22" fmla="*/ 1670304 h 3913702"/>
              <a:gd name="connsiteX23" fmla="*/ 719328 w 2133600"/>
              <a:gd name="connsiteY23" fmla="*/ 1706880 h 3913702"/>
              <a:gd name="connsiteX24" fmla="*/ 694944 w 2133600"/>
              <a:gd name="connsiteY24" fmla="*/ 1780032 h 3913702"/>
              <a:gd name="connsiteX25" fmla="*/ 792480 w 2133600"/>
              <a:gd name="connsiteY25" fmla="*/ 1816608 h 3913702"/>
              <a:gd name="connsiteX26" fmla="*/ 890016 w 2133600"/>
              <a:gd name="connsiteY26" fmla="*/ 1840992 h 3913702"/>
              <a:gd name="connsiteX27" fmla="*/ 902208 w 2133600"/>
              <a:gd name="connsiteY27" fmla="*/ 1889760 h 3913702"/>
              <a:gd name="connsiteX28" fmla="*/ 987552 w 2133600"/>
              <a:gd name="connsiteY28" fmla="*/ 1901952 h 3913702"/>
              <a:gd name="connsiteX29" fmla="*/ 1024128 w 2133600"/>
              <a:gd name="connsiteY29" fmla="*/ 1914144 h 3913702"/>
              <a:gd name="connsiteX30" fmla="*/ 1170432 w 2133600"/>
              <a:gd name="connsiteY30" fmla="*/ 1962912 h 3913702"/>
              <a:gd name="connsiteX31" fmla="*/ 1207008 w 2133600"/>
              <a:gd name="connsiteY31" fmla="*/ 1975104 h 3913702"/>
              <a:gd name="connsiteX32" fmla="*/ 1255776 w 2133600"/>
              <a:gd name="connsiteY32" fmla="*/ 1987296 h 3913702"/>
              <a:gd name="connsiteX33" fmla="*/ 1280160 w 2133600"/>
              <a:gd name="connsiteY33" fmla="*/ 2023872 h 3913702"/>
              <a:gd name="connsiteX34" fmla="*/ 1316736 w 2133600"/>
              <a:gd name="connsiteY34" fmla="*/ 2036064 h 3913702"/>
              <a:gd name="connsiteX35" fmla="*/ 1328928 w 2133600"/>
              <a:gd name="connsiteY35" fmla="*/ 2072640 h 3913702"/>
              <a:gd name="connsiteX36" fmla="*/ 1414272 w 2133600"/>
              <a:gd name="connsiteY36" fmla="*/ 2121408 h 3913702"/>
              <a:gd name="connsiteX37" fmla="*/ 1450848 w 2133600"/>
              <a:gd name="connsiteY37" fmla="*/ 2182368 h 3913702"/>
              <a:gd name="connsiteX38" fmla="*/ 1463040 w 2133600"/>
              <a:gd name="connsiteY38" fmla="*/ 2218944 h 3913702"/>
              <a:gd name="connsiteX39" fmla="*/ 1499616 w 2133600"/>
              <a:gd name="connsiteY39" fmla="*/ 2231136 h 3913702"/>
              <a:gd name="connsiteX40" fmla="*/ 1560576 w 2133600"/>
              <a:gd name="connsiteY40" fmla="*/ 2279904 h 3913702"/>
              <a:gd name="connsiteX41" fmla="*/ 1597152 w 2133600"/>
              <a:gd name="connsiteY41" fmla="*/ 2316480 h 3913702"/>
              <a:gd name="connsiteX42" fmla="*/ 1609344 w 2133600"/>
              <a:gd name="connsiteY42" fmla="*/ 2377440 h 3913702"/>
              <a:gd name="connsiteX43" fmla="*/ 1621536 w 2133600"/>
              <a:gd name="connsiteY43" fmla="*/ 2414016 h 3913702"/>
              <a:gd name="connsiteX44" fmla="*/ 1633728 w 2133600"/>
              <a:gd name="connsiteY44" fmla="*/ 2474976 h 3913702"/>
              <a:gd name="connsiteX45" fmla="*/ 1645920 w 2133600"/>
              <a:gd name="connsiteY45" fmla="*/ 2511552 h 3913702"/>
              <a:gd name="connsiteX46" fmla="*/ 1658112 w 2133600"/>
              <a:gd name="connsiteY46" fmla="*/ 2560320 h 3913702"/>
              <a:gd name="connsiteX47" fmla="*/ 1706880 w 2133600"/>
              <a:gd name="connsiteY47" fmla="*/ 2633472 h 3913702"/>
              <a:gd name="connsiteX48" fmla="*/ 1731264 w 2133600"/>
              <a:gd name="connsiteY48" fmla="*/ 2889504 h 3913702"/>
              <a:gd name="connsiteX49" fmla="*/ 1767840 w 2133600"/>
              <a:gd name="connsiteY49" fmla="*/ 2999232 h 3913702"/>
              <a:gd name="connsiteX50" fmla="*/ 1780032 w 2133600"/>
              <a:gd name="connsiteY50" fmla="*/ 3035808 h 3913702"/>
              <a:gd name="connsiteX51" fmla="*/ 1792224 w 2133600"/>
              <a:gd name="connsiteY51" fmla="*/ 3108960 h 3913702"/>
              <a:gd name="connsiteX52" fmla="*/ 1804416 w 2133600"/>
              <a:gd name="connsiteY52" fmla="*/ 3157728 h 3913702"/>
              <a:gd name="connsiteX53" fmla="*/ 1816608 w 2133600"/>
              <a:gd name="connsiteY53" fmla="*/ 3230880 h 3913702"/>
              <a:gd name="connsiteX54" fmla="*/ 1828800 w 2133600"/>
              <a:gd name="connsiteY54" fmla="*/ 3291840 h 3913702"/>
              <a:gd name="connsiteX55" fmla="*/ 1840992 w 2133600"/>
              <a:gd name="connsiteY55" fmla="*/ 3364992 h 3913702"/>
              <a:gd name="connsiteX56" fmla="*/ 1853184 w 2133600"/>
              <a:gd name="connsiteY56" fmla="*/ 3413760 h 3913702"/>
              <a:gd name="connsiteX57" fmla="*/ 1877568 w 2133600"/>
              <a:gd name="connsiteY57" fmla="*/ 3523488 h 3913702"/>
              <a:gd name="connsiteX58" fmla="*/ 1889760 w 2133600"/>
              <a:gd name="connsiteY58" fmla="*/ 3560064 h 3913702"/>
              <a:gd name="connsiteX59" fmla="*/ 1926336 w 2133600"/>
              <a:gd name="connsiteY59" fmla="*/ 3572256 h 3913702"/>
              <a:gd name="connsiteX60" fmla="*/ 1938528 w 2133600"/>
              <a:gd name="connsiteY60" fmla="*/ 3608832 h 3913702"/>
              <a:gd name="connsiteX61" fmla="*/ 1987296 w 2133600"/>
              <a:gd name="connsiteY61" fmla="*/ 3694176 h 3913702"/>
              <a:gd name="connsiteX62" fmla="*/ 2072640 w 2133600"/>
              <a:gd name="connsiteY62" fmla="*/ 3718560 h 3913702"/>
              <a:gd name="connsiteX63" fmla="*/ 2097024 w 2133600"/>
              <a:gd name="connsiteY63" fmla="*/ 3877056 h 3913702"/>
              <a:gd name="connsiteX64" fmla="*/ 2133600 w 2133600"/>
              <a:gd name="connsiteY64" fmla="*/ 3913632 h 391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2133600" h="3913702">
                <a:moveTo>
                  <a:pt x="0" y="0"/>
                </a:moveTo>
                <a:cubicBezTo>
                  <a:pt x="8128" y="28448"/>
                  <a:pt x="8703" y="60255"/>
                  <a:pt x="24384" y="85344"/>
                </a:cubicBezTo>
                <a:cubicBezTo>
                  <a:pt x="31195" y="96242"/>
                  <a:pt x="52932" y="87501"/>
                  <a:pt x="60960" y="97536"/>
                </a:cubicBezTo>
                <a:cubicBezTo>
                  <a:pt x="71428" y="110620"/>
                  <a:pt x="68549" y="130192"/>
                  <a:pt x="73152" y="146304"/>
                </a:cubicBezTo>
                <a:cubicBezTo>
                  <a:pt x="84748" y="186889"/>
                  <a:pt x="89913" y="185911"/>
                  <a:pt x="97536" y="231648"/>
                </a:cubicBezTo>
                <a:cubicBezTo>
                  <a:pt x="111048" y="312719"/>
                  <a:pt x="118591" y="394778"/>
                  <a:pt x="134112" y="475488"/>
                </a:cubicBezTo>
                <a:cubicBezTo>
                  <a:pt x="138966" y="500729"/>
                  <a:pt x="150368" y="524256"/>
                  <a:pt x="158496" y="548640"/>
                </a:cubicBezTo>
                <a:lnTo>
                  <a:pt x="170688" y="585216"/>
                </a:lnTo>
                <a:cubicBezTo>
                  <a:pt x="196524" y="791901"/>
                  <a:pt x="152139" y="599006"/>
                  <a:pt x="231648" y="731520"/>
                </a:cubicBezTo>
                <a:cubicBezTo>
                  <a:pt x="244872" y="753560"/>
                  <a:pt x="256032" y="804672"/>
                  <a:pt x="256032" y="804672"/>
                </a:cubicBezTo>
                <a:cubicBezTo>
                  <a:pt x="271062" y="939946"/>
                  <a:pt x="256586" y="879487"/>
                  <a:pt x="292608" y="987552"/>
                </a:cubicBezTo>
                <a:cubicBezTo>
                  <a:pt x="296672" y="999744"/>
                  <a:pt x="297671" y="1013435"/>
                  <a:pt x="304800" y="1024128"/>
                </a:cubicBezTo>
                <a:cubicBezTo>
                  <a:pt x="312928" y="1036320"/>
                  <a:pt x="319803" y="1049447"/>
                  <a:pt x="329184" y="1060704"/>
                </a:cubicBezTo>
                <a:cubicBezTo>
                  <a:pt x="340222" y="1073950"/>
                  <a:pt x="355738" y="1083250"/>
                  <a:pt x="365760" y="1097280"/>
                </a:cubicBezTo>
                <a:cubicBezTo>
                  <a:pt x="376324" y="1112069"/>
                  <a:pt x="383394" y="1129173"/>
                  <a:pt x="390144" y="1146048"/>
                </a:cubicBezTo>
                <a:cubicBezTo>
                  <a:pt x="399690" y="1169913"/>
                  <a:pt x="408748" y="1194155"/>
                  <a:pt x="414528" y="1219200"/>
                </a:cubicBezTo>
                <a:cubicBezTo>
                  <a:pt x="426720" y="1272032"/>
                  <a:pt x="430460" y="1327559"/>
                  <a:pt x="451104" y="1377696"/>
                </a:cubicBezTo>
                <a:cubicBezTo>
                  <a:pt x="459857" y="1398954"/>
                  <a:pt x="483616" y="1410208"/>
                  <a:pt x="499872" y="1426464"/>
                </a:cubicBezTo>
                <a:cubicBezTo>
                  <a:pt x="503936" y="1446784"/>
                  <a:pt x="503648" y="1468488"/>
                  <a:pt x="512064" y="1487424"/>
                </a:cubicBezTo>
                <a:cubicBezTo>
                  <a:pt x="577053" y="1633649"/>
                  <a:pt x="529121" y="1461780"/>
                  <a:pt x="560832" y="1572768"/>
                </a:cubicBezTo>
                <a:cubicBezTo>
                  <a:pt x="565435" y="1588880"/>
                  <a:pt x="561176" y="1609688"/>
                  <a:pt x="573024" y="1621536"/>
                </a:cubicBezTo>
                <a:cubicBezTo>
                  <a:pt x="584872" y="1633384"/>
                  <a:pt x="605536" y="1629664"/>
                  <a:pt x="621792" y="1633728"/>
                </a:cubicBezTo>
                <a:cubicBezTo>
                  <a:pt x="629920" y="1645920"/>
                  <a:pt x="635815" y="1659943"/>
                  <a:pt x="646176" y="1670304"/>
                </a:cubicBezTo>
                <a:cubicBezTo>
                  <a:pt x="669811" y="1693939"/>
                  <a:pt x="689580" y="1696964"/>
                  <a:pt x="719328" y="1706880"/>
                </a:cubicBezTo>
                <a:cubicBezTo>
                  <a:pt x="711200" y="1731264"/>
                  <a:pt x="691756" y="1754527"/>
                  <a:pt x="694944" y="1780032"/>
                </a:cubicBezTo>
                <a:cubicBezTo>
                  <a:pt x="698174" y="1805876"/>
                  <a:pt x="788693" y="1815734"/>
                  <a:pt x="792480" y="1816608"/>
                </a:cubicBezTo>
                <a:cubicBezTo>
                  <a:pt x="825134" y="1824144"/>
                  <a:pt x="890016" y="1840992"/>
                  <a:pt x="890016" y="1840992"/>
                </a:cubicBezTo>
                <a:cubicBezTo>
                  <a:pt x="894080" y="1857248"/>
                  <a:pt x="887999" y="1880879"/>
                  <a:pt x="902208" y="1889760"/>
                </a:cubicBezTo>
                <a:cubicBezTo>
                  <a:pt x="926577" y="1904990"/>
                  <a:pt x="959373" y="1896316"/>
                  <a:pt x="987552" y="1901952"/>
                </a:cubicBezTo>
                <a:cubicBezTo>
                  <a:pt x="1000154" y="1904472"/>
                  <a:pt x="1011936" y="1910080"/>
                  <a:pt x="1024128" y="1914144"/>
                </a:cubicBezTo>
                <a:cubicBezTo>
                  <a:pt x="1051280" y="1995599"/>
                  <a:pt x="1020850" y="1941543"/>
                  <a:pt x="1170432" y="1962912"/>
                </a:cubicBezTo>
                <a:cubicBezTo>
                  <a:pt x="1183154" y="1964729"/>
                  <a:pt x="1194651" y="1971573"/>
                  <a:pt x="1207008" y="1975104"/>
                </a:cubicBezTo>
                <a:cubicBezTo>
                  <a:pt x="1223120" y="1979707"/>
                  <a:pt x="1239520" y="1983232"/>
                  <a:pt x="1255776" y="1987296"/>
                </a:cubicBezTo>
                <a:cubicBezTo>
                  <a:pt x="1263904" y="1999488"/>
                  <a:pt x="1268718" y="2014718"/>
                  <a:pt x="1280160" y="2023872"/>
                </a:cubicBezTo>
                <a:cubicBezTo>
                  <a:pt x="1290195" y="2031900"/>
                  <a:pt x="1307649" y="2026977"/>
                  <a:pt x="1316736" y="2036064"/>
                </a:cubicBezTo>
                <a:cubicBezTo>
                  <a:pt x="1325823" y="2045151"/>
                  <a:pt x="1320701" y="2062767"/>
                  <a:pt x="1328928" y="2072640"/>
                </a:cubicBezTo>
                <a:cubicBezTo>
                  <a:pt x="1357317" y="2106707"/>
                  <a:pt x="1377810" y="2109254"/>
                  <a:pt x="1414272" y="2121408"/>
                </a:cubicBezTo>
                <a:cubicBezTo>
                  <a:pt x="1426464" y="2141728"/>
                  <a:pt x="1440250" y="2161173"/>
                  <a:pt x="1450848" y="2182368"/>
                </a:cubicBezTo>
                <a:cubicBezTo>
                  <a:pt x="1456595" y="2193863"/>
                  <a:pt x="1453953" y="2209857"/>
                  <a:pt x="1463040" y="2218944"/>
                </a:cubicBezTo>
                <a:cubicBezTo>
                  <a:pt x="1472127" y="2228031"/>
                  <a:pt x="1487424" y="2227072"/>
                  <a:pt x="1499616" y="2231136"/>
                </a:cubicBezTo>
                <a:cubicBezTo>
                  <a:pt x="1523323" y="2302257"/>
                  <a:pt x="1491235" y="2240281"/>
                  <a:pt x="1560576" y="2279904"/>
                </a:cubicBezTo>
                <a:cubicBezTo>
                  <a:pt x="1575546" y="2288458"/>
                  <a:pt x="1584960" y="2304288"/>
                  <a:pt x="1597152" y="2316480"/>
                </a:cubicBezTo>
                <a:cubicBezTo>
                  <a:pt x="1601216" y="2336800"/>
                  <a:pt x="1604318" y="2357336"/>
                  <a:pt x="1609344" y="2377440"/>
                </a:cubicBezTo>
                <a:cubicBezTo>
                  <a:pt x="1612461" y="2389908"/>
                  <a:pt x="1618419" y="2401548"/>
                  <a:pt x="1621536" y="2414016"/>
                </a:cubicBezTo>
                <a:cubicBezTo>
                  <a:pt x="1626562" y="2434120"/>
                  <a:pt x="1628702" y="2454872"/>
                  <a:pt x="1633728" y="2474976"/>
                </a:cubicBezTo>
                <a:cubicBezTo>
                  <a:pt x="1636845" y="2487444"/>
                  <a:pt x="1642389" y="2499195"/>
                  <a:pt x="1645920" y="2511552"/>
                </a:cubicBezTo>
                <a:cubicBezTo>
                  <a:pt x="1650523" y="2527664"/>
                  <a:pt x="1650618" y="2545333"/>
                  <a:pt x="1658112" y="2560320"/>
                </a:cubicBezTo>
                <a:cubicBezTo>
                  <a:pt x="1671218" y="2586532"/>
                  <a:pt x="1706880" y="2633472"/>
                  <a:pt x="1706880" y="2633472"/>
                </a:cubicBezTo>
                <a:cubicBezTo>
                  <a:pt x="1710724" y="2691139"/>
                  <a:pt x="1713071" y="2816732"/>
                  <a:pt x="1731264" y="2889504"/>
                </a:cubicBezTo>
                <a:lnTo>
                  <a:pt x="1767840" y="2999232"/>
                </a:lnTo>
                <a:cubicBezTo>
                  <a:pt x="1771904" y="3011424"/>
                  <a:pt x="1777919" y="3023131"/>
                  <a:pt x="1780032" y="3035808"/>
                </a:cubicBezTo>
                <a:cubicBezTo>
                  <a:pt x="1784096" y="3060192"/>
                  <a:pt x="1787376" y="3084720"/>
                  <a:pt x="1792224" y="3108960"/>
                </a:cubicBezTo>
                <a:cubicBezTo>
                  <a:pt x="1795510" y="3125391"/>
                  <a:pt x="1801130" y="3141297"/>
                  <a:pt x="1804416" y="3157728"/>
                </a:cubicBezTo>
                <a:cubicBezTo>
                  <a:pt x="1809264" y="3181968"/>
                  <a:pt x="1812186" y="3206558"/>
                  <a:pt x="1816608" y="3230880"/>
                </a:cubicBezTo>
                <a:cubicBezTo>
                  <a:pt x="1820315" y="3251268"/>
                  <a:pt x="1825093" y="3271452"/>
                  <a:pt x="1828800" y="3291840"/>
                </a:cubicBezTo>
                <a:cubicBezTo>
                  <a:pt x="1833222" y="3316162"/>
                  <a:pt x="1836144" y="3340752"/>
                  <a:pt x="1840992" y="3364992"/>
                </a:cubicBezTo>
                <a:cubicBezTo>
                  <a:pt x="1844278" y="3381423"/>
                  <a:pt x="1849549" y="3397403"/>
                  <a:pt x="1853184" y="3413760"/>
                </a:cubicBezTo>
                <a:cubicBezTo>
                  <a:pt x="1865755" y="3470328"/>
                  <a:pt x="1862701" y="3471454"/>
                  <a:pt x="1877568" y="3523488"/>
                </a:cubicBezTo>
                <a:cubicBezTo>
                  <a:pt x="1881099" y="3535845"/>
                  <a:pt x="1880673" y="3550977"/>
                  <a:pt x="1889760" y="3560064"/>
                </a:cubicBezTo>
                <a:cubicBezTo>
                  <a:pt x="1898847" y="3569151"/>
                  <a:pt x="1914144" y="3568192"/>
                  <a:pt x="1926336" y="3572256"/>
                </a:cubicBezTo>
                <a:cubicBezTo>
                  <a:pt x="1930400" y="3584448"/>
                  <a:pt x="1934997" y="3596475"/>
                  <a:pt x="1938528" y="3608832"/>
                </a:cubicBezTo>
                <a:cubicBezTo>
                  <a:pt x="1949787" y="3648240"/>
                  <a:pt x="1944134" y="3672595"/>
                  <a:pt x="1987296" y="3694176"/>
                </a:cubicBezTo>
                <a:cubicBezTo>
                  <a:pt x="2013759" y="3707407"/>
                  <a:pt x="2044192" y="3710432"/>
                  <a:pt x="2072640" y="3718560"/>
                </a:cubicBezTo>
                <a:cubicBezTo>
                  <a:pt x="2074524" y="3733628"/>
                  <a:pt x="2086552" y="3849129"/>
                  <a:pt x="2097024" y="3877056"/>
                </a:cubicBezTo>
                <a:cubicBezTo>
                  <a:pt x="2112008" y="3917013"/>
                  <a:pt x="2109987" y="3913632"/>
                  <a:pt x="2133600" y="3913632"/>
                </a:cubicBezTo>
              </a:path>
            </a:pathLst>
          </a:custGeom>
          <a:noFill/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olný tvar 100"/>
          <p:cNvSpPr/>
          <p:nvPr/>
        </p:nvSpPr>
        <p:spPr>
          <a:xfrm>
            <a:off x="2316480" y="2889504"/>
            <a:ext cx="3950208" cy="3511296"/>
          </a:xfrm>
          <a:custGeom>
            <a:avLst/>
            <a:gdLst>
              <a:gd name="connsiteX0" fmla="*/ 3950208 w 3950208"/>
              <a:gd name="connsiteY0" fmla="*/ 0 h 3511296"/>
              <a:gd name="connsiteX1" fmla="*/ 3925824 w 3950208"/>
              <a:gd name="connsiteY1" fmla="*/ 73152 h 3511296"/>
              <a:gd name="connsiteX2" fmla="*/ 3901440 w 3950208"/>
              <a:gd name="connsiteY2" fmla="*/ 280416 h 3511296"/>
              <a:gd name="connsiteX3" fmla="*/ 3889248 w 3950208"/>
              <a:gd name="connsiteY3" fmla="*/ 316992 h 3511296"/>
              <a:gd name="connsiteX4" fmla="*/ 3852672 w 3950208"/>
              <a:gd name="connsiteY4" fmla="*/ 353568 h 3511296"/>
              <a:gd name="connsiteX5" fmla="*/ 3840480 w 3950208"/>
              <a:gd name="connsiteY5" fmla="*/ 390144 h 3511296"/>
              <a:gd name="connsiteX6" fmla="*/ 3803904 w 3950208"/>
              <a:gd name="connsiteY6" fmla="*/ 585216 h 3511296"/>
              <a:gd name="connsiteX7" fmla="*/ 3791712 w 3950208"/>
              <a:gd name="connsiteY7" fmla="*/ 719328 h 3511296"/>
              <a:gd name="connsiteX8" fmla="*/ 3779520 w 3950208"/>
              <a:gd name="connsiteY8" fmla="*/ 768096 h 3511296"/>
              <a:gd name="connsiteX9" fmla="*/ 3730752 w 3950208"/>
              <a:gd name="connsiteY9" fmla="*/ 804672 h 3511296"/>
              <a:gd name="connsiteX10" fmla="*/ 3706368 w 3950208"/>
              <a:gd name="connsiteY10" fmla="*/ 853440 h 3511296"/>
              <a:gd name="connsiteX11" fmla="*/ 3706368 w 3950208"/>
              <a:gd name="connsiteY11" fmla="*/ 877824 h 3511296"/>
              <a:gd name="connsiteX12" fmla="*/ 3657600 w 3950208"/>
              <a:gd name="connsiteY12" fmla="*/ 914400 h 3511296"/>
              <a:gd name="connsiteX13" fmla="*/ 3584448 w 3950208"/>
              <a:gd name="connsiteY13" fmla="*/ 1011936 h 3511296"/>
              <a:gd name="connsiteX14" fmla="*/ 3462528 w 3950208"/>
              <a:gd name="connsiteY14" fmla="*/ 1060704 h 3511296"/>
              <a:gd name="connsiteX15" fmla="*/ 3413760 w 3950208"/>
              <a:gd name="connsiteY15" fmla="*/ 1072896 h 3511296"/>
              <a:gd name="connsiteX16" fmla="*/ 3291840 w 3950208"/>
              <a:gd name="connsiteY16" fmla="*/ 1109472 h 3511296"/>
              <a:gd name="connsiteX17" fmla="*/ 3218688 w 3950208"/>
              <a:gd name="connsiteY17" fmla="*/ 1121664 h 3511296"/>
              <a:gd name="connsiteX18" fmla="*/ 3096768 w 3950208"/>
              <a:gd name="connsiteY18" fmla="*/ 1170432 h 3511296"/>
              <a:gd name="connsiteX19" fmla="*/ 3023616 w 3950208"/>
              <a:gd name="connsiteY19" fmla="*/ 1194816 h 3511296"/>
              <a:gd name="connsiteX20" fmla="*/ 2938272 w 3950208"/>
              <a:gd name="connsiteY20" fmla="*/ 1219200 h 3511296"/>
              <a:gd name="connsiteX21" fmla="*/ 2877312 w 3950208"/>
              <a:gd name="connsiteY21" fmla="*/ 1280160 h 3511296"/>
              <a:gd name="connsiteX22" fmla="*/ 2804160 w 3950208"/>
              <a:gd name="connsiteY22" fmla="*/ 1353312 h 3511296"/>
              <a:gd name="connsiteX23" fmla="*/ 2767584 w 3950208"/>
              <a:gd name="connsiteY23" fmla="*/ 1438656 h 3511296"/>
              <a:gd name="connsiteX24" fmla="*/ 2755392 w 3950208"/>
              <a:gd name="connsiteY24" fmla="*/ 1475232 h 3511296"/>
              <a:gd name="connsiteX25" fmla="*/ 2706624 w 3950208"/>
              <a:gd name="connsiteY25" fmla="*/ 1536192 h 3511296"/>
              <a:gd name="connsiteX26" fmla="*/ 2657856 w 3950208"/>
              <a:gd name="connsiteY26" fmla="*/ 1609344 h 3511296"/>
              <a:gd name="connsiteX27" fmla="*/ 2633472 w 3950208"/>
              <a:gd name="connsiteY27" fmla="*/ 1645920 h 3511296"/>
              <a:gd name="connsiteX28" fmla="*/ 2609088 w 3950208"/>
              <a:gd name="connsiteY28" fmla="*/ 1682496 h 3511296"/>
              <a:gd name="connsiteX29" fmla="*/ 2414016 w 3950208"/>
              <a:gd name="connsiteY29" fmla="*/ 1706880 h 3511296"/>
              <a:gd name="connsiteX30" fmla="*/ 2328672 w 3950208"/>
              <a:gd name="connsiteY30" fmla="*/ 1719072 h 3511296"/>
              <a:gd name="connsiteX31" fmla="*/ 1914144 w 3950208"/>
              <a:gd name="connsiteY31" fmla="*/ 1755648 h 3511296"/>
              <a:gd name="connsiteX32" fmla="*/ 1755648 w 3950208"/>
              <a:gd name="connsiteY32" fmla="*/ 1780032 h 3511296"/>
              <a:gd name="connsiteX33" fmla="*/ 1719072 w 3950208"/>
              <a:gd name="connsiteY33" fmla="*/ 1792224 h 3511296"/>
              <a:gd name="connsiteX34" fmla="*/ 1463040 w 3950208"/>
              <a:gd name="connsiteY34" fmla="*/ 1804416 h 3511296"/>
              <a:gd name="connsiteX35" fmla="*/ 1365504 w 3950208"/>
              <a:gd name="connsiteY35" fmla="*/ 1877568 h 3511296"/>
              <a:gd name="connsiteX36" fmla="*/ 1304544 w 3950208"/>
              <a:gd name="connsiteY36" fmla="*/ 1962912 h 3511296"/>
              <a:gd name="connsiteX37" fmla="*/ 1243584 w 3950208"/>
              <a:gd name="connsiteY37" fmla="*/ 2097024 h 3511296"/>
              <a:gd name="connsiteX38" fmla="*/ 1243584 w 3950208"/>
              <a:gd name="connsiteY38" fmla="*/ 2206752 h 3511296"/>
              <a:gd name="connsiteX39" fmla="*/ 1231392 w 3950208"/>
              <a:gd name="connsiteY39" fmla="*/ 2279904 h 3511296"/>
              <a:gd name="connsiteX40" fmla="*/ 1194816 w 3950208"/>
              <a:gd name="connsiteY40" fmla="*/ 2328672 h 3511296"/>
              <a:gd name="connsiteX41" fmla="*/ 1182624 w 3950208"/>
              <a:gd name="connsiteY41" fmla="*/ 2377440 h 3511296"/>
              <a:gd name="connsiteX42" fmla="*/ 1133856 w 3950208"/>
              <a:gd name="connsiteY42" fmla="*/ 2450592 h 3511296"/>
              <a:gd name="connsiteX43" fmla="*/ 1109472 w 3950208"/>
              <a:gd name="connsiteY43" fmla="*/ 2487168 h 3511296"/>
              <a:gd name="connsiteX44" fmla="*/ 1060704 w 3950208"/>
              <a:gd name="connsiteY44" fmla="*/ 2572512 h 3511296"/>
              <a:gd name="connsiteX45" fmla="*/ 1024128 w 3950208"/>
              <a:gd name="connsiteY45" fmla="*/ 2596896 h 3511296"/>
              <a:gd name="connsiteX46" fmla="*/ 987552 w 3950208"/>
              <a:gd name="connsiteY46" fmla="*/ 2633472 h 3511296"/>
              <a:gd name="connsiteX47" fmla="*/ 804672 w 3950208"/>
              <a:gd name="connsiteY47" fmla="*/ 2755392 h 3511296"/>
              <a:gd name="connsiteX48" fmla="*/ 768096 w 3950208"/>
              <a:gd name="connsiteY48" fmla="*/ 2791968 h 3511296"/>
              <a:gd name="connsiteX49" fmla="*/ 707136 w 3950208"/>
              <a:gd name="connsiteY49" fmla="*/ 2865120 h 3511296"/>
              <a:gd name="connsiteX50" fmla="*/ 658368 w 3950208"/>
              <a:gd name="connsiteY50" fmla="*/ 2901696 h 3511296"/>
              <a:gd name="connsiteX51" fmla="*/ 597408 w 3950208"/>
              <a:gd name="connsiteY51" fmla="*/ 2962656 h 3511296"/>
              <a:gd name="connsiteX52" fmla="*/ 524256 w 3950208"/>
              <a:gd name="connsiteY52" fmla="*/ 3035808 h 3511296"/>
              <a:gd name="connsiteX53" fmla="*/ 463296 w 3950208"/>
              <a:gd name="connsiteY53" fmla="*/ 3096768 h 3511296"/>
              <a:gd name="connsiteX54" fmla="*/ 426720 w 3950208"/>
              <a:gd name="connsiteY54" fmla="*/ 3133344 h 3511296"/>
              <a:gd name="connsiteX55" fmla="*/ 390144 w 3950208"/>
              <a:gd name="connsiteY55" fmla="*/ 3157728 h 3511296"/>
              <a:gd name="connsiteX56" fmla="*/ 353568 w 3950208"/>
              <a:gd name="connsiteY56" fmla="*/ 3194304 h 3511296"/>
              <a:gd name="connsiteX57" fmla="*/ 280416 w 3950208"/>
              <a:gd name="connsiteY57" fmla="*/ 3243072 h 3511296"/>
              <a:gd name="connsiteX58" fmla="*/ 231648 w 3950208"/>
              <a:gd name="connsiteY58" fmla="*/ 3291840 h 3511296"/>
              <a:gd name="connsiteX59" fmla="*/ 195072 w 3950208"/>
              <a:gd name="connsiteY59" fmla="*/ 3304032 h 3511296"/>
              <a:gd name="connsiteX60" fmla="*/ 158496 w 3950208"/>
              <a:gd name="connsiteY60" fmla="*/ 3328416 h 3511296"/>
              <a:gd name="connsiteX61" fmla="*/ 134112 w 3950208"/>
              <a:gd name="connsiteY61" fmla="*/ 3364992 h 3511296"/>
              <a:gd name="connsiteX62" fmla="*/ 97536 w 3950208"/>
              <a:gd name="connsiteY62" fmla="*/ 3389376 h 3511296"/>
              <a:gd name="connsiteX63" fmla="*/ 60960 w 3950208"/>
              <a:gd name="connsiteY63" fmla="*/ 3462528 h 3511296"/>
              <a:gd name="connsiteX64" fmla="*/ 24384 w 3950208"/>
              <a:gd name="connsiteY64" fmla="*/ 3486912 h 3511296"/>
              <a:gd name="connsiteX65" fmla="*/ 0 w 3950208"/>
              <a:gd name="connsiteY65" fmla="*/ 3511296 h 3511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3950208" h="3511296">
                <a:moveTo>
                  <a:pt x="3950208" y="0"/>
                </a:moveTo>
                <a:cubicBezTo>
                  <a:pt x="3942080" y="24384"/>
                  <a:pt x="3930050" y="47799"/>
                  <a:pt x="3925824" y="73152"/>
                </a:cubicBezTo>
                <a:cubicBezTo>
                  <a:pt x="3895901" y="252692"/>
                  <a:pt x="3930009" y="166140"/>
                  <a:pt x="3901440" y="280416"/>
                </a:cubicBezTo>
                <a:cubicBezTo>
                  <a:pt x="3898323" y="292884"/>
                  <a:pt x="3896377" y="306299"/>
                  <a:pt x="3889248" y="316992"/>
                </a:cubicBezTo>
                <a:cubicBezTo>
                  <a:pt x="3879684" y="331338"/>
                  <a:pt x="3864864" y="341376"/>
                  <a:pt x="3852672" y="353568"/>
                </a:cubicBezTo>
                <a:cubicBezTo>
                  <a:pt x="3848608" y="365760"/>
                  <a:pt x="3844011" y="377787"/>
                  <a:pt x="3840480" y="390144"/>
                </a:cubicBezTo>
                <a:cubicBezTo>
                  <a:pt x="3824041" y="447681"/>
                  <a:pt x="3808193" y="538034"/>
                  <a:pt x="3803904" y="585216"/>
                </a:cubicBezTo>
                <a:cubicBezTo>
                  <a:pt x="3799840" y="629920"/>
                  <a:pt x="3797645" y="674833"/>
                  <a:pt x="3791712" y="719328"/>
                </a:cubicBezTo>
                <a:cubicBezTo>
                  <a:pt x="3789497" y="735937"/>
                  <a:pt x="3789259" y="754461"/>
                  <a:pt x="3779520" y="768096"/>
                </a:cubicBezTo>
                <a:cubicBezTo>
                  <a:pt x="3767709" y="784631"/>
                  <a:pt x="3747008" y="792480"/>
                  <a:pt x="3730752" y="804672"/>
                </a:cubicBezTo>
                <a:cubicBezTo>
                  <a:pt x="3722624" y="820928"/>
                  <a:pt x="3719219" y="840589"/>
                  <a:pt x="3706368" y="853440"/>
                </a:cubicBezTo>
                <a:cubicBezTo>
                  <a:pt x="3681984" y="877824"/>
                  <a:pt x="3633216" y="853440"/>
                  <a:pt x="3706368" y="877824"/>
                </a:cubicBezTo>
                <a:cubicBezTo>
                  <a:pt x="3690112" y="890016"/>
                  <a:pt x="3669411" y="897865"/>
                  <a:pt x="3657600" y="914400"/>
                </a:cubicBezTo>
                <a:cubicBezTo>
                  <a:pt x="3582163" y="1020012"/>
                  <a:pt x="3746910" y="903628"/>
                  <a:pt x="3584448" y="1011936"/>
                </a:cubicBezTo>
                <a:cubicBezTo>
                  <a:pt x="3554177" y="1032117"/>
                  <a:pt x="3494251" y="1052773"/>
                  <a:pt x="3462528" y="1060704"/>
                </a:cubicBezTo>
                <a:cubicBezTo>
                  <a:pt x="3446272" y="1064768"/>
                  <a:pt x="3429810" y="1068081"/>
                  <a:pt x="3413760" y="1072896"/>
                </a:cubicBezTo>
                <a:cubicBezTo>
                  <a:pt x="3351557" y="1091557"/>
                  <a:pt x="3348043" y="1098231"/>
                  <a:pt x="3291840" y="1109472"/>
                </a:cubicBezTo>
                <a:cubicBezTo>
                  <a:pt x="3267600" y="1114320"/>
                  <a:pt x="3242670" y="1115668"/>
                  <a:pt x="3218688" y="1121664"/>
                </a:cubicBezTo>
                <a:cubicBezTo>
                  <a:pt x="3110859" y="1148621"/>
                  <a:pt x="3180854" y="1136798"/>
                  <a:pt x="3096768" y="1170432"/>
                </a:cubicBezTo>
                <a:cubicBezTo>
                  <a:pt x="3072903" y="1179978"/>
                  <a:pt x="3048000" y="1186688"/>
                  <a:pt x="3023616" y="1194816"/>
                </a:cubicBezTo>
                <a:cubicBezTo>
                  <a:pt x="2971144" y="1212307"/>
                  <a:pt x="2999508" y="1203891"/>
                  <a:pt x="2938272" y="1219200"/>
                </a:cubicBezTo>
                <a:cubicBezTo>
                  <a:pt x="2862903" y="1269446"/>
                  <a:pt x="2936425" y="1213658"/>
                  <a:pt x="2877312" y="1280160"/>
                </a:cubicBezTo>
                <a:cubicBezTo>
                  <a:pt x="2854402" y="1305934"/>
                  <a:pt x="2828544" y="1328928"/>
                  <a:pt x="2804160" y="1353312"/>
                </a:cubicBezTo>
                <a:cubicBezTo>
                  <a:pt x="2791968" y="1381760"/>
                  <a:pt x="2779079" y="1409919"/>
                  <a:pt x="2767584" y="1438656"/>
                </a:cubicBezTo>
                <a:cubicBezTo>
                  <a:pt x="2762811" y="1450588"/>
                  <a:pt x="2762203" y="1464334"/>
                  <a:pt x="2755392" y="1475232"/>
                </a:cubicBezTo>
                <a:cubicBezTo>
                  <a:pt x="2741600" y="1497299"/>
                  <a:pt x="2721930" y="1515147"/>
                  <a:pt x="2706624" y="1536192"/>
                </a:cubicBezTo>
                <a:cubicBezTo>
                  <a:pt x="2689387" y="1559893"/>
                  <a:pt x="2674112" y="1584960"/>
                  <a:pt x="2657856" y="1609344"/>
                </a:cubicBezTo>
                <a:lnTo>
                  <a:pt x="2633472" y="1645920"/>
                </a:lnTo>
                <a:cubicBezTo>
                  <a:pt x="2625344" y="1658112"/>
                  <a:pt x="2623628" y="1680679"/>
                  <a:pt x="2609088" y="1682496"/>
                </a:cubicBezTo>
                <a:lnTo>
                  <a:pt x="2414016" y="1706880"/>
                </a:lnTo>
                <a:cubicBezTo>
                  <a:pt x="2385568" y="1710944"/>
                  <a:pt x="2357301" y="1716583"/>
                  <a:pt x="2328672" y="1719072"/>
                </a:cubicBezTo>
                <a:cubicBezTo>
                  <a:pt x="2085528" y="1740215"/>
                  <a:pt x="2169672" y="1719144"/>
                  <a:pt x="1914144" y="1755648"/>
                </a:cubicBezTo>
                <a:cubicBezTo>
                  <a:pt x="1886920" y="1759537"/>
                  <a:pt x="1786097" y="1773265"/>
                  <a:pt x="1755648" y="1780032"/>
                </a:cubicBezTo>
                <a:cubicBezTo>
                  <a:pt x="1743103" y="1782820"/>
                  <a:pt x="1731879" y="1791157"/>
                  <a:pt x="1719072" y="1792224"/>
                </a:cubicBezTo>
                <a:cubicBezTo>
                  <a:pt x="1633926" y="1799319"/>
                  <a:pt x="1548384" y="1800352"/>
                  <a:pt x="1463040" y="1804416"/>
                </a:cubicBezTo>
                <a:cubicBezTo>
                  <a:pt x="1433037" y="1824418"/>
                  <a:pt x="1387782" y="1853063"/>
                  <a:pt x="1365504" y="1877568"/>
                </a:cubicBezTo>
                <a:cubicBezTo>
                  <a:pt x="1341987" y="1903436"/>
                  <a:pt x="1324864" y="1934464"/>
                  <a:pt x="1304544" y="1962912"/>
                </a:cubicBezTo>
                <a:cubicBezTo>
                  <a:pt x="1275978" y="2077175"/>
                  <a:pt x="1303857" y="2036751"/>
                  <a:pt x="1243584" y="2097024"/>
                </a:cubicBezTo>
                <a:cubicBezTo>
                  <a:pt x="1261192" y="2185062"/>
                  <a:pt x="1259080" y="2129271"/>
                  <a:pt x="1243584" y="2206752"/>
                </a:cubicBezTo>
                <a:cubicBezTo>
                  <a:pt x="1238736" y="2230992"/>
                  <a:pt x="1240573" y="2256952"/>
                  <a:pt x="1231392" y="2279904"/>
                </a:cubicBezTo>
                <a:cubicBezTo>
                  <a:pt x="1223845" y="2298771"/>
                  <a:pt x="1207008" y="2312416"/>
                  <a:pt x="1194816" y="2328672"/>
                </a:cubicBezTo>
                <a:cubicBezTo>
                  <a:pt x="1190752" y="2344928"/>
                  <a:pt x="1190118" y="2362453"/>
                  <a:pt x="1182624" y="2377440"/>
                </a:cubicBezTo>
                <a:cubicBezTo>
                  <a:pt x="1169518" y="2403652"/>
                  <a:pt x="1150112" y="2426208"/>
                  <a:pt x="1133856" y="2450592"/>
                </a:cubicBezTo>
                <a:cubicBezTo>
                  <a:pt x="1125728" y="2462784"/>
                  <a:pt x="1116025" y="2474062"/>
                  <a:pt x="1109472" y="2487168"/>
                </a:cubicBezTo>
                <a:cubicBezTo>
                  <a:pt x="1099910" y="2506293"/>
                  <a:pt x="1077937" y="2555279"/>
                  <a:pt x="1060704" y="2572512"/>
                </a:cubicBezTo>
                <a:cubicBezTo>
                  <a:pt x="1050343" y="2582873"/>
                  <a:pt x="1035385" y="2587515"/>
                  <a:pt x="1024128" y="2596896"/>
                </a:cubicBezTo>
                <a:cubicBezTo>
                  <a:pt x="1010882" y="2607934"/>
                  <a:pt x="1000643" y="2622251"/>
                  <a:pt x="987552" y="2633472"/>
                </a:cubicBezTo>
                <a:cubicBezTo>
                  <a:pt x="849910" y="2751451"/>
                  <a:pt x="906738" y="2729876"/>
                  <a:pt x="804672" y="2755392"/>
                </a:cubicBezTo>
                <a:cubicBezTo>
                  <a:pt x="792480" y="2767584"/>
                  <a:pt x="779551" y="2779081"/>
                  <a:pt x="768096" y="2791968"/>
                </a:cubicBezTo>
                <a:cubicBezTo>
                  <a:pt x="747009" y="2815691"/>
                  <a:pt x="729580" y="2842676"/>
                  <a:pt x="707136" y="2865120"/>
                </a:cubicBezTo>
                <a:cubicBezTo>
                  <a:pt x="692768" y="2879488"/>
                  <a:pt x="674624" y="2889504"/>
                  <a:pt x="658368" y="2901696"/>
                </a:cubicBezTo>
                <a:cubicBezTo>
                  <a:pt x="600560" y="3017312"/>
                  <a:pt x="670796" y="2905576"/>
                  <a:pt x="597408" y="2962656"/>
                </a:cubicBezTo>
                <a:cubicBezTo>
                  <a:pt x="570188" y="2983827"/>
                  <a:pt x="548640" y="3011424"/>
                  <a:pt x="524256" y="3035808"/>
                </a:cubicBezTo>
                <a:lnTo>
                  <a:pt x="463296" y="3096768"/>
                </a:lnTo>
                <a:cubicBezTo>
                  <a:pt x="451104" y="3108960"/>
                  <a:pt x="441066" y="3123780"/>
                  <a:pt x="426720" y="3133344"/>
                </a:cubicBezTo>
                <a:cubicBezTo>
                  <a:pt x="414528" y="3141472"/>
                  <a:pt x="401401" y="3148347"/>
                  <a:pt x="390144" y="3157728"/>
                </a:cubicBezTo>
                <a:cubicBezTo>
                  <a:pt x="376898" y="3168766"/>
                  <a:pt x="367178" y="3183718"/>
                  <a:pt x="353568" y="3194304"/>
                </a:cubicBezTo>
                <a:cubicBezTo>
                  <a:pt x="330435" y="3212296"/>
                  <a:pt x="301138" y="3222350"/>
                  <a:pt x="280416" y="3243072"/>
                </a:cubicBezTo>
                <a:cubicBezTo>
                  <a:pt x="264160" y="3259328"/>
                  <a:pt x="250355" y="3278478"/>
                  <a:pt x="231648" y="3291840"/>
                </a:cubicBezTo>
                <a:cubicBezTo>
                  <a:pt x="221190" y="3299310"/>
                  <a:pt x="206567" y="3298285"/>
                  <a:pt x="195072" y="3304032"/>
                </a:cubicBezTo>
                <a:cubicBezTo>
                  <a:pt x="181966" y="3310585"/>
                  <a:pt x="170688" y="3320288"/>
                  <a:pt x="158496" y="3328416"/>
                </a:cubicBezTo>
                <a:cubicBezTo>
                  <a:pt x="150368" y="3340608"/>
                  <a:pt x="144473" y="3354631"/>
                  <a:pt x="134112" y="3364992"/>
                </a:cubicBezTo>
                <a:cubicBezTo>
                  <a:pt x="123751" y="3375353"/>
                  <a:pt x="106690" y="3377934"/>
                  <a:pt x="97536" y="3389376"/>
                </a:cubicBezTo>
                <a:cubicBezTo>
                  <a:pt x="18208" y="3488537"/>
                  <a:pt x="163737" y="3359751"/>
                  <a:pt x="60960" y="3462528"/>
                </a:cubicBezTo>
                <a:cubicBezTo>
                  <a:pt x="50599" y="3472889"/>
                  <a:pt x="35826" y="3477758"/>
                  <a:pt x="24384" y="3486912"/>
                </a:cubicBezTo>
                <a:cubicBezTo>
                  <a:pt x="15408" y="3494093"/>
                  <a:pt x="8128" y="3503168"/>
                  <a:pt x="0" y="3511296"/>
                </a:cubicBezTo>
              </a:path>
            </a:pathLst>
          </a:custGeom>
          <a:noFill/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5077753" y="4844722"/>
            <a:ext cx="3631470" cy="140091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5252839" y="4869160"/>
            <a:ext cx="343761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Vypočítej výsledky                    v květinách.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63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1272" y="494092"/>
            <a:ext cx="7632848" cy="1224136"/>
          </a:xfrm>
          <a:prstGeom prst="rect">
            <a:avLst/>
          </a:prstGeom>
          <a:solidFill>
            <a:srgbClr val="D4E2F4"/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01272" y="494092"/>
            <a:ext cx="763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Vypočítej příklady. Přiřaď k výsledkům písmena. Přečti větu. Vyznač odpověď.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2160" y="3501008"/>
            <a:ext cx="19705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17</a:t>
            </a:r>
            <a:r>
              <a:rPr lang="cs-CZ" sz="2800" b="1" dirty="0" smtClean="0"/>
              <a:t>- 8=</a:t>
            </a:r>
          </a:p>
          <a:p>
            <a:r>
              <a:rPr lang="cs-CZ" sz="2800" b="1" dirty="0" smtClean="0"/>
              <a:t>14- 9=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/>
              <a:t>  9+9= 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endParaRPr lang="cs-CZ" sz="2800" b="1" dirty="0" smtClean="0"/>
          </a:p>
          <a:p>
            <a:r>
              <a:rPr lang="cs-CZ" sz="2800" b="1" dirty="0" smtClean="0"/>
              <a:t>  7+7= </a:t>
            </a:r>
          </a:p>
          <a:p>
            <a:r>
              <a:rPr lang="cs-CZ" sz="2800" b="1" dirty="0" smtClean="0"/>
              <a:t>11- 3=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/>
              <a:t>12- 9=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</a:p>
          <a:p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71256" y="3501008"/>
            <a:ext cx="1970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</a:t>
            </a:r>
            <a:r>
              <a:rPr lang="cs-CZ" sz="2800" b="1" dirty="0" smtClean="0"/>
              <a:t>5- </a:t>
            </a:r>
            <a:r>
              <a:rPr lang="cs-CZ" sz="2800" b="1" dirty="0"/>
              <a:t>9</a:t>
            </a:r>
            <a:r>
              <a:rPr lang="cs-CZ" sz="2800" b="1" dirty="0" smtClean="0"/>
              <a:t>=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8+ 9=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8+ 7=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7+ 6= </a:t>
            </a:r>
          </a:p>
          <a:p>
            <a:r>
              <a:rPr lang="cs-CZ" sz="2800" b="1" dirty="0" smtClean="0"/>
              <a:t>12- </a:t>
            </a:r>
            <a:r>
              <a:rPr lang="cs-CZ" sz="2800" b="1" dirty="0"/>
              <a:t>5</a:t>
            </a:r>
            <a:r>
              <a:rPr lang="cs-CZ" sz="2800" b="1" dirty="0" smtClean="0"/>
              <a:t>=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9248" y="3507849"/>
            <a:ext cx="1970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</a:t>
            </a:r>
            <a:r>
              <a:rPr lang="cs-CZ" sz="2800" b="1" dirty="0" smtClean="0"/>
              <a:t>1-  7=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4-  </a:t>
            </a:r>
            <a:r>
              <a:rPr lang="cs-CZ" sz="2800" b="1" dirty="0"/>
              <a:t>4</a:t>
            </a:r>
            <a:r>
              <a:rPr lang="cs-CZ" sz="2800" b="1" dirty="0" smtClean="0"/>
              <a:t>= </a:t>
            </a:r>
          </a:p>
          <a:p>
            <a:r>
              <a:rPr lang="cs-CZ" sz="2800" b="1" dirty="0" smtClean="0"/>
              <a:t>19-18=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11- 9=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/>
              <a:t> </a:t>
            </a:r>
            <a:r>
              <a:rPr lang="cs-CZ" sz="2800" b="1" dirty="0" smtClean="0"/>
              <a:t> 8 +8 =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810720" y="2276872"/>
            <a:ext cx="6065536" cy="43204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11876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808320" y="230202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020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4974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36145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982152" y="230202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7585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67125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614880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23557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529280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924680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788712" y="225785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405568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03112" y="2321480"/>
            <a:ext cx="0" cy="4125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098512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801272" y="2642900"/>
            <a:ext cx="6219000" cy="523220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49" name="Přímá spojnice 48"/>
          <p:cNvCxnSpPr/>
          <p:nvPr/>
        </p:nvCxnSpPr>
        <p:spPr>
          <a:xfrm>
            <a:off x="6013320" y="22797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3070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702424" y="234839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57361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801272" y="2708920"/>
            <a:ext cx="6065536" cy="43204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11781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798872" y="27340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0925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4879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35200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972704" y="27340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26640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66180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14880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22612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519832" y="2711768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3924680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4779264" y="268990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5396120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93664" y="2753528"/>
            <a:ext cx="0" cy="4125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5089064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003872" y="2711768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2975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656416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801272" y="2317993"/>
            <a:ext cx="6142268" cy="400110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4     8 15  2  17  3   9  6   14  0   1    8  7 13 17  5    8 16  9 18</a:t>
            </a:r>
            <a:endParaRPr lang="cs-CZ" sz="2000" b="1" dirty="0"/>
          </a:p>
        </p:txBody>
      </p:sp>
      <p:sp>
        <p:nvSpPr>
          <p:cNvPr id="89" name="Obdélník 88"/>
          <p:cNvSpPr/>
          <p:nvPr/>
        </p:nvSpPr>
        <p:spPr>
          <a:xfrm>
            <a:off x="5580112" y="5973086"/>
            <a:ext cx="3170496" cy="660271"/>
          </a:xfrm>
          <a:prstGeom prst="rect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5640920" y="5973086"/>
            <a:ext cx="3035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ANO         NE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9720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164" y="404664"/>
            <a:ext cx="8631316" cy="1224136"/>
          </a:xfrm>
          <a:prstGeom prst="rect">
            <a:avLst/>
          </a:prstGeom>
          <a:solidFill>
            <a:schemeClr val="bg1">
              <a:lumMod val="95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09" y="1985424"/>
            <a:ext cx="1697525" cy="19442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 rot="19297961">
            <a:off x="563902" y="287070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8+9</a:t>
            </a:r>
            <a:endParaRPr lang="cs-CZ" sz="3200" b="1" dirty="0"/>
          </a:p>
        </p:txBody>
      </p:sp>
      <p:pic>
        <p:nvPicPr>
          <p:cNvPr id="5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844" y="2246635"/>
            <a:ext cx="1697525" cy="1944216"/>
          </a:xfrm>
          <a:prstGeom prst="rect">
            <a:avLst/>
          </a:prstGeom>
          <a:solidFill>
            <a:srgbClr val="FFDF79"/>
          </a:solidFill>
        </p:spPr>
      </p:pic>
      <p:sp>
        <p:nvSpPr>
          <p:cNvPr id="6" name="TextovéPole 5"/>
          <p:cNvSpPr txBox="1"/>
          <p:nvPr/>
        </p:nvSpPr>
        <p:spPr>
          <a:xfrm rot="18699205">
            <a:off x="4098945" y="315053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12</a:t>
            </a:r>
            <a:r>
              <a:rPr lang="cs-CZ" sz="3200" b="1" dirty="0" smtClean="0"/>
              <a:t>-8</a:t>
            </a:r>
            <a:endParaRPr lang="cs-CZ" sz="3200" b="1" dirty="0"/>
          </a:p>
        </p:txBody>
      </p:sp>
      <p:pic>
        <p:nvPicPr>
          <p:cNvPr id="7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537" y="1985424"/>
            <a:ext cx="1697525" cy="19442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pic>
      <p:sp>
        <p:nvSpPr>
          <p:cNvPr id="8" name="TextovéPole 7"/>
          <p:cNvSpPr txBox="1"/>
          <p:nvPr/>
        </p:nvSpPr>
        <p:spPr>
          <a:xfrm rot="19297961">
            <a:off x="5873231" y="283757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7+7</a:t>
            </a:r>
            <a:endParaRPr lang="cs-CZ" sz="3200" b="1" dirty="0"/>
          </a:p>
        </p:txBody>
      </p:sp>
      <p:pic>
        <p:nvPicPr>
          <p:cNvPr id="9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05" y="4230028"/>
            <a:ext cx="1697525" cy="19442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pic>
      <p:sp>
        <p:nvSpPr>
          <p:cNvPr id="10" name="TextovéPole 9"/>
          <p:cNvSpPr txBox="1"/>
          <p:nvPr/>
        </p:nvSpPr>
        <p:spPr>
          <a:xfrm rot="19297961">
            <a:off x="563902" y="506275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7+6</a:t>
            </a:r>
            <a:endParaRPr lang="cs-CZ" sz="3200" b="1" dirty="0"/>
          </a:p>
        </p:txBody>
      </p:sp>
      <p:pic>
        <p:nvPicPr>
          <p:cNvPr id="11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899" y="4543792"/>
            <a:ext cx="1697525" cy="1944216"/>
          </a:xfrm>
          <a:prstGeom prst="rect">
            <a:avLst/>
          </a:prstGeom>
          <a:solidFill>
            <a:srgbClr val="FFDF79"/>
          </a:solidFill>
        </p:spPr>
      </p:pic>
      <p:sp>
        <p:nvSpPr>
          <p:cNvPr id="12" name="TextovéPole 11"/>
          <p:cNvSpPr txBox="1"/>
          <p:nvPr/>
        </p:nvSpPr>
        <p:spPr>
          <a:xfrm rot="18659513">
            <a:off x="2364399" y="541141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11-5</a:t>
            </a:r>
            <a:endParaRPr lang="cs-CZ" sz="3200" b="1" dirty="0"/>
          </a:p>
        </p:txBody>
      </p:sp>
      <p:pic>
        <p:nvPicPr>
          <p:cNvPr id="13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78" y="4643719"/>
            <a:ext cx="1697525" cy="19442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pic>
      <p:sp>
        <p:nvSpPr>
          <p:cNvPr id="14" name="TextovéPole 13"/>
          <p:cNvSpPr txBox="1"/>
          <p:nvPr/>
        </p:nvSpPr>
        <p:spPr>
          <a:xfrm rot="19297961">
            <a:off x="4256129" y="551310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+9</a:t>
            </a:r>
            <a:endParaRPr lang="cs-CZ" sz="3200" b="1" dirty="0"/>
          </a:p>
        </p:txBody>
      </p:sp>
      <p:pic>
        <p:nvPicPr>
          <p:cNvPr id="15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797" y="4643719"/>
            <a:ext cx="1697525" cy="19442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pic>
      <p:sp>
        <p:nvSpPr>
          <p:cNvPr id="16" name="TextovéPole 15"/>
          <p:cNvSpPr txBox="1"/>
          <p:nvPr/>
        </p:nvSpPr>
        <p:spPr>
          <a:xfrm rot="19297961">
            <a:off x="6262530" y="550735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7</a:t>
            </a:r>
            <a:r>
              <a:rPr lang="cs-CZ" sz="3200" b="1" dirty="0" smtClean="0"/>
              <a:t>+8</a:t>
            </a:r>
            <a:endParaRPr lang="cs-CZ" sz="3200" b="1" dirty="0"/>
          </a:p>
        </p:txBody>
      </p:sp>
      <p:pic>
        <p:nvPicPr>
          <p:cNvPr id="17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032" y="2320516"/>
            <a:ext cx="1697525" cy="1944216"/>
          </a:xfrm>
          <a:prstGeom prst="rect">
            <a:avLst/>
          </a:prstGeom>
          <a:solidFill>
            <a:srgbClr val="FFDF79"/>
          </a:solidFill>
        </p:spPr>
      </p:pic>
      <p:sp>
        <p:nvSpPr>
          <p:cNvPr id="18" name="TextovéPole 17"/>
          <p:cNvSpPr txBox="1"/>
          <p:nvPr/>
        </p:nvSpPr>
        <p:spPr>
          <a:xfrm rot="19297961">
            <a:off x="2364399" y="3180485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6</a:t>
            </a:r>
            <a:r>
              <a:rPr lang="cs-CZ" sz="3200" b="1" dirty="0" smtClean="0"/>
              <a:t>+</a:t>
            </a:r>
            <a:r>
              <a:rPr lang="en-US" sz="3200" b="1" dirty="0" smtClean="0"/>
              <a:t>5</a:t>
            </a:r>
            <a:endParaRPr lang="cs-CZ" sz="3200" b="1" dirty="0"/>
          </a:p>
        </p:txBody>
      </p:sp>
      <p:pic>
        <p:nvPicPr>
          <p:cNvPr id="19" name="Picture 2" descr="C:\Users\Uzlíková\AppData\Local\Microsoft\Windows\Temporary Internet Files\Content.IE5\KLJ41I5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639" y="2246635"/>
            <a:ext cx="1697525" cy="1944216"/>
          </a:xfrm>
          <a:prstGeom prst="rect">
            <a:avLst/>
          </a:prstGeom>
          <a:solidFill>
            <a:srgbClr val="FFDF79"/>
          </a:solidFill>
        </p:spPr>
      </p:pic>
      <p:sp>
        <p:nvSpPr>
          <p:cNvPr id="20" name="TextovéPole 19"/>
          <p:cNvSpPr txBox="1"/>
          <p:nvPr/>
        </p:nvSpPr>
        <p:spPr>
          <a:xfrm rot="18868172">
            <a:off x="7561333" y="310803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18-9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0660" y="305361"/>
            <a:ext cx="86723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Hrušky s výsledkem 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&lt;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12 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vybarvuj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ž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lut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ě,    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s výsledkem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&gt;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12 zeleně. Počty porovnej.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884367" y="5964295"/>
            <a:ext cx="1008113" cy="408302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884368" y="5860392"/>
            <a:ext cx="13565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</a:rPr>
              <a:t>5&gt;4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32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475656" y="1808272"/>
            <a:ext cx="914400" cy="9144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3" name="Ovál 2"/>
          <p:cNvSpPr/>
          <p:nvPr/>
        </p:nvSpPr>
        <p:spPr>
          <a:xfrm>
            <a:off x="1763688" y="113732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398096" y="136592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8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22968" y="203687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033368" y="1298965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398096" y="271699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84176" y="271699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55576" y="203687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04256" y="297943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911616" y="893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577648" y="893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vál 12"/>
          <p:cNvSpPr/>
          <p:nvPr/>
        </p:nvSpPr>
        <p:spPr>
          <a:xfrm>
            <a:off x="1704256" y="3645024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vál 13"/>
          <p:cNvSpPr/>
          <p:nvPr/>
        </p:nvSpPr>
        <p:spPr>
          <a:xfrm>
            <a:off x="1763688" y="4766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vál 14"/>
          <p:cNvSpPr/>
          <p:nvPr/>
        </p:nvSpPr>
        <p:spPr>
          <a:xfrm>
            <a:off x="3347864" y="2036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vál 15"/>
          <p:cNvSpPr/>
          <p:nvPr/>
        </p:nvSpPr>
        <p:spPr>
          <a:xfrm>
            <a:off x="107504" y="203687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 rot="20105793">
            <a:off x="3002388" y="3252374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vál 17"/>
          <p:cNvSpPr/>
          <p:nvPr/>
        </p:nvSpPr>
        <p:spPr>
          <a:xfrm>
            <a:off x="577648" y="3224912"/>
            <a:ext cx="457200" cy="4572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cxnSp>
        <p:nvCxnSpPr>
          <p:cNvPr id="22" name="Přímá spojnice 21"/>
          <p:cNvCxnSpPr>
            <a:endCxn id="14" idx="4"/>
          </p:cNvCxnSpPr>
          <p:nvPr/>
        </p:nvCxnSpPr>
        <p:spPr>
          <a:xfrm flipV="1">
            <a:off x="1992288" y="933872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992288" y="1619672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10" idx="0"/>
          </p:cNvCxnSpPr>
          <p:nvPr/>
        </p:nvCxnSpPr>
        <p:spPr>
          <a:xfrm flipV="1">
            <a:off x="1932856" y="2722672"/>
            <a:ext cx="0" cy="25676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5" idx="2"/>
          </p:cNvCxnSpPr>
          <p:nvPr/>
        </p:nvCxnSpPr>
        <p:spPr>
          <a:xfrm>
            <a:off x="2413336" y="2265472"/>
            <a:ext cx="209632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4" idx="3"/>
          </p:cNvCxnSpPr>
          <p:nvPr/>
        </p:nvCxnSpPr>
        <p:spPr>
          <a:xfrm flipV="1">
            <a:off x="2225880" y="1756165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9" idx="6"/>
          </p:cNvCxnSpPr>
          <p:nvPr/>
        </p:nvCxnSpPr>
        <p:spPr>
          <a:xfrm flipH="1">
            <a:off x="1212776" y="2265472"/>
            <a:ext cx="252304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6" idx="5"/>
          </p:cNvCxnSpPr>
          <p:nvPr/>
        </p:nvCxnSpPr>
        <p:spPr>
          <a:xfrm flipH="1" flipV="1">
            <a:off x="1423613" y="1689210"/>
            <a:ext cx="196059" cy="21672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919560" y="3437464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18" idx="7"/>
          </p:cNvCxnSpPr>
          <p:nvPr/>
        </p:nvCxnSpPr>
        <p:spPr>
          <a:xfrm flipV="1">
            <a:off x="967893" y="3107927"/>
            <a:ext cx="135868" cy="18394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endCxn id="7" idx="1"/>
          </p:cNvCxnSpPr>
          <p:nvPr/>
        </p:nvCxnSpPr>
        <p:spPr>
          <a:xfrm>
            <a:off x="2225880" y="2604646"/>
            <a:ext cx="239171" cy="17930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1370982" y="2576343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11" idx="3"/>
          </p:cNvCxnSpPr>
          <p:nvPr/>
        </p:nvCxnSpPr>
        <p:spPr>
          <a:xfrm flipV="1">
            <a:off x="2792030" y="1284117"/>
            <a:ext cx="186541" cy="16789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endCxn id="12" idx="5"/>
          </p:cNvCxnSpPr>
          <p:nvPr/>
        </p:nvCxnSpPr>
        <p:spPr>
          <a:xfrm flipH="1" flipV="1">
            <a:off x="967893" y="1284117"/>
            <a:ext cx="130276" cy="100938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16" idx="6"/>
          </p:cNvCxnSpPr>
          <p:nvPr/>
        </p:nvCxnSpPr>
        <p:spPr>
          <a:xfrm flipH="1" flipV="1">
            <a:off x="564704" y="2265472"/>
            <a:ext cx="164018" cy="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15" idx="2"/>
          </p:cNvCxnSpPr>
          <p:nvPr/>
        </p:nvCxnSpPr>
        <p:spPr>
          <a:xfrm flipV="1">
            <a:off x="3086768" y="2265472"/>
            <a:ext cx="261096" cy="2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814578" y="3107953"/>
            <a:ext cx="225609" cy="183914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471111" y="1958039"/>
            <a:ext cx="1042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+ 9</a:t>
            </a:r>
            <a:endParaRPr lang="cs-CZ" sz="3200" b="1" dirty="0"/>
          </a:p>
        </p:txBody>
      </p:sp>
      <p:sp>
        <p:nvSpPr>
          <p:cNvPr id="64" name="Ovál 63"/>
          <p:cNvSpPr/>
          <p:nvPr/>
        </p:nvSpPr>
        <p:spPr>
          <a:xfrm>
            <a:off x="5940152" y="1991480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65" name="Ovál 64"/>
          <p:cNvSpPr/>
          <p:nvPr/>
        </p:nvSpPr>
        <p:spPr>
          <a:xfrm>
            <a:off x="6228184" y="1320528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862592" y="1549128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087464" y="222008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5497864" y="1482173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6862592" y="29002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5448672" y="29002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5220072" y="222008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6168752" y="316264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tx1"/>
                </a:solidFill>
              </a:rPr>
              <a:t>8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7376112" y="1077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74" name="Ovál 73"/>
          <p:cNvSpPr/>
          <p:nvPr/>
        </p:nvSpPr>
        <p:spPr>
          <a:xfrm>
            <a:off x="5042144" y="1077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75" name="Ovál 74"/>
          <p:cNvSpPr/>
          <p:nvPr/>
        </p:nvSpPr>
        <p:spPr>
          <a:xfrm>
            <a:off x="6168752" y="382823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76" name="Ovál 75"/>
          <p:cNvSpPr/>
          <p:nvPr/>
        </p:nvSpPr>
        <p:spPr>
          <a:xfrm>
            <a:off x="6228184" y="6598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77" name="Ovál 76"/>
          <p:cNvSpPr/>
          <p:nvPr/>
        </p:nvSpPr>
        <p:spPr>
          <a:xfrm>
            <a:off x="7812360" y="2220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78" name="Ovál 77"/>
          <p:cNvSpPr/>
          <p:nvPr/>
        </p:nvSpPr>
        <p:spPr>
          <a:xfrm>
            <a:off x="4572000" y="222008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79" name="Ovál 78"/>
          <p:cNvSpPr/>
          <p:nvPr/>
        </p:nvSpPr>
        <p:spPr>
          <a:xfrm rot="20105793">
            <a:off x="7466884" y="3435582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80" name="Ovál 79"/>
          <p:cNvSpPr/>
          <p:nvPr/>
        </p:nvSpPr>
        <p:spPr>
          <a:xfrm>
            <a:off x="5042144" y="3408120"/>
            <a:ext cx="457200" cy="457200"/>
          </a:xfrm>
          <a:prstGeom prst="ellipse">
            <a:avLst/>
          </a:prstGeom>
          <a:solidFill>
            <a:srgbClr val="FFEEB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cxnSp>
        <p:nvCxnSpPr>
          <p:cNvPr id="81" name="Přímá spojnice 80"/>
          <p:cNvCxnSpPr>
            <a:endCxn id="76" idx="4"/>
          </p:cNvCxnSpPr>
          <p:nvPr/>
        </p:nvCxnSpPr>
        <p:spPr>
          <a:xfrm flipV="1">
            <a:off x="6456784" y="1117080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6456784" y="1802880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72" idx="0"/>
          </p:cNvCxnSpPr>
          <p:nvPr/>
        </p:nvCxnSpPr>
        <p:spPr>
          <a:xfrm flipV="1">
            <a:off x="6397352" y="2905880"/>
            <a:ext cx="0" cy="25676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endCxn id="67" idx="2"/>
          </p:cNvCxnSpPr>
          <p:nvPr/>
        </p:nvCxnSpPr>
        <p:spPr>
          <a:xfrm>
            <a:off x="6877832" y="2448680"/>
            <a:ext cx="209632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>
            <a:endCxn id="66" idx="3"/>
          </p:cNvCxnSpPr>
          <p:nvPr/>
        </p:nvCxnSpPr>
        <p:spPr>
          <a:xfrm flipV="1">
            <a:off x="6690376" y="1939373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>
            <a:endCxn id="71" idx="6"/>
          </p:cNvCxnSpPr>
          <p:nvPr/>
        </p:nvCxnSpPr>
        <p:spPr>
          <a:xfrm flipH="1">
            <a:off x="5677272" y="2448680"/>
            <a:ext cx="252304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>
            <a:endCxn id="68" idx="5"/>
          </p:cNvCxnSpPr>
          <p:nvPr/>
        </p:nvCxnSpPr>
        <p:spPr>
          <a:xfrm flipH="1" flipV="1">
            <a:off x="5888109" y="1872418"/>
            <a:ext cx="196059" cy="21672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V="1">
            <a:off x="6384056" y="3620672"/>
            <a:ext cx="0" cy="18860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>
            <a:stCxn id="80" idx="7"/>
          </p:cNvCxnSpPr>
          <p:nvPr/>
        </p:nvCxnSpPr>
        <p:spPr>
          <a:xfrm flipV="1">
            <a:off x="5432389" y="3291135"/>
            <a:ext cx="135868" cy="18394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>
            <a:endCxn id="69" idx="1"/>
          </p:cNvCxnSpPr>
          <p:nvPr/>
        </p:nvCxnSpPr>
        <p:spPr>
          <a:xfrm>
            <a:off x="6690376" y="2787854"/>
            <a:ext cx="239171" cy="17930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V="1">
            <a:off x="5835478" y="2759551"/>
            <a:ext cx="239171" cy="201875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>
            <a:endCxn id="73" idx="3"/>
          </p:cNvCxnSpPr>
          <p:nvPr/>
        </p:nvCxnSpPr>
        <p:spPr>
          <a:xfrm flipV="1">
            <a:off x="7256526" y="1467325"/>
            <a:ext cx="186541" cy="167893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>
            <a:endCxn id="74" idx="5"/>
          </p:cNvCxnSpPr>
          <p:nvPr/>
        </p:nvCxnSpPr>
        <p:spPr>
          <a:xfrm flipH="1" flipV="1">
            <a:off x="5432389" y="1467325"/>
            <a:ext cx="130276" cy="100938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endCxn id="78" idx="6"/>
          </p:cNvCxnSpPr>
          <p:nvPr/>
        </p:nvCxnSpPr>
        <p:spPr>
          <a:xfrm flipH="1" flipV="1">
            <a:off x="5029200" y="2448680"/>
            <a:ext cx="164018" cy="1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endCxn id="77" idx="2"/>
          </p:cNvCxnSpPr>
          <p:nvPr/>
        </p:nvCxnSpPr>
        <p:spPr>
          <a:xfrm flipV="1">
            <a:off x="7551264" y="2448680"/>
            <a:ext cx="261096" cy="2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7279074" y="3291161"/>
            <a:ext cx="225609" cy="183914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>
            <a:off x="6042078" y="2143292"/>
            <a:ext cx="1042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12 -</a:t>
            </a:r>
            <a:endParaRPr lang="cs-CZ" sz="3200" b="1" dirty="0"/>
          </a:p>
        </p:txBody>
      </p:sp>
      <p:sp>
        <p:nvSpPr>
          <p:cNvPr id="99" name="Volný tvar 98"/>
          <p:cNvSpPr/>
          <p:nvPr/>
        </p:nvSpPr>
        <p:spPr>
          <a:xfrm>
            <a:off x="2121408" y="2670048"/>
            <a:ext cx="2133600" cy="3913702"/>
          </a:xfrm>
          <a:custGeom>
            <a:avLst/>
            <a:gdLst>
              <a:gd name="connsiteX0" fmla="*/ 0 w 2133600"/>
              <a:gd name="connsiteY0" fmla="*/ 0 h 3913702"/>
              <a:gd name="connsiteX1" fmla="*/ 24384 w 2133600"/>
              <a:gd name="connsiteY1" fmla="*/ 85344 h 3913702"/>
              <a:gd name="connsiteX2" fmla="*/ 60960 w 2133600"/>
              <a:gd name="connsiteY2" fmla="*/ 97536 h 3913702"/>
              <a:gd name="connsiteX3" fmla="*/ 73152 w 2133600"/>
              <a:gd name="connsiteY3" fmla="*/ 146304 h 3913702"/>
              <a:gd name="connsiteX4" fmla="*/ 97536 w 2133600"/>
              <a:gd name="connsiteY4" fmla="*/ 231648 h 3913702"/>
              <a:gd name="connsiteX5" fmla="*/ 134112 w 2133600"/>
              <a:gd name="connsiteY5" fmla="*/ 475488 h 3913702"/>
              <a:gd name="connsiteX6" fmla="*/ 158496 w 2133600"/>
              <a:gd name="connsiteY6" fmla="*/ 548640 h 3913702"/>
              <a:gd name="connsiteX7" fmla="*/ 170688 w 2133600"/>
              <a:gd name="connsiteY7" fmla="*/ 585216 h 3913702"/>
              <a:gd name="connsiteX8" fmla="*/ 231648 w 2133600"/>
              <a:gd name="connsiteY8" fmla="*/ 731520 h 3913702"/>
              <a:gd name="connsiteX9" fmla="*/ 256032 w 2133600"/>
              <a:gd name="connsiteY9" fmla="*/ 804672 h 3913702"/>
              <a:gd name="connsiteX10" fmla="*/ 292608 w 2133600"/>
              <a:gd name="connsiteY10" fmla="*/ 987552 h 3913702"/>
              <a:gd name="connsiteX11" fmla="*/ 304800 w 2133600"/>
              <a:gd name="connsiteY11" fmla="*/ 1024128 h 3913702"/>
              <a:gd name="connsiteX12" fmla="*/ 329184 w 2133600"/>
              <a:gd name="connsiteY12" fmla="*/ 1060704 h 3913702"/>
              <a:gd name="connsiteX13" fmla="*/ 365760 w 2133600"/>
              <a:gd name="connsiteY13" fmla="*/ 1097280 h 3913702"/>
              <a:gd name="connsiteX14" fmla="*/ 390144 w 2133600"/>
              <a:gd name="connsiteY14" fmla="*/ 1146048 h 3913702"/>
              <a:gd name="connsiteX15" fmla="*/ 414528 w 2133600"/>
              <a:gd name="connsiteY15" fmla="*/ 1219200 h 3913702"/>
              <a:gd name="connsiteX16" fmla="*/ 451104 w 2133600"/>
              <a:gd name="connsiteY16" fmla="*/ 1377696 h 3913702"/>
              <a:gd name="connsiteX17" fmla="*/ 499872 w 2133600"/>
              <a:gd name="connsiteY17" fmla="*/ 1426464 h 3913702"/>
              <a:gd name="connsiteX18" fmla="*/ 512064 w 2133600"/>
              <a:gd name="connsiteY18" fmla="*/ 1487424 h 3913702"/>
              <a:gd name="connsiteX19" fmla="*/ 560832 w 2133600"/>
              <a:gd name="connsiteY19" fmla="*/ 1572768 h 3913702"/>
              <a:gd name="connsiteX20" fmla="*/ 573024 w 2133600"/>
              <a:gd name="connsiteY20" fmla="*/ 1621536 h 3913702"/>
              <a:gd name="connsiteX21" fmla="*/ 621792 w 2133600"/>
              <a:gd name="connsiteY21" fmla="*/ 1633728 h 3913702"/>
              <a:gd name="connsiteX22" fmla="*/ 646176 w 2133600"/>
              <a:gd name="connsiteY22" fmla="*/ 1670304 h 3913702"/>
              <a:gd name="connsiteX23" fmla="*/ 719328 w 2133600"/>
              <a:gd name="connsiteY23" fmla="*/ 1706880 h 3913702"/>
              <a:gd name="connsiteX24" fmla="*/ 694944 w 2133600"/>
              <a:gd name="connsiteY24" fmla="*/ 1780032 h 3913702"/>
              <a:gd name="connsiteX25" fmla="*/ 792480 w 2133600"/>
              <a:gd name="connsiteY25" fmla="*/ 1816608 h 3913702"/>
              <a:gd name="connsiteX26" fmla="*/ 890016 w 2133600"/>
              <a:gd name="connsiteY26" fmla="*/ 1840992 h 3913702"/>
              <a:gd name="connsiteX27" fmla="*/ 902208 w 2133600"/>
              <a:gd name="connsiteY27" fmla="*/ 1889760 h 3913702"/>
              <a:gd name="connsiteX28" fmla="*/ 987552 w 2133600"/>
              <a:gd name="connsiteY28" fmla="*/ 1901952 h 3913702"/>
              <a:gd name="connsiteX29" fmla="*/ 1024128 w 2133600"/>
              <a:gd name="connsiteY29" fmla="*/ 1914144 h 3913702"/>
              <a:gd name="connsiteX30" fmla="*/ 1170432 w 2133600"/>
              <a:gd name="connsiteY30" fmla="*/ 1962912 h 3913702"/>
              <a:gd name="connsiteX31" fmla="*/ 1207008 w 2133600"/>
              <a:gd name="connsiteY31" fmla="*/ 1975104 h 3913702"/>
              <a:gd name="connsiteX32" fmla="*/ 1255776 w 2133600"/>
              <a:gd name="connsiteY32" fmla="*/ 1987296 h 3913702"/>
              <a:gd name="connsiteX33" fmla="*/ 1280160 w 2133600"/>
              <a:gd name="connsiteY33" fmla="*/ 2023872 h 3913702"/>
              <a:gd name="connsiteX34" fmla="*/ 1316736 w 2133600"/>
              <a:gd name="connsiteY34" fmla="*/ 2036064 h 3913702"/>
              <a:gd name="connsiteX35" fmla="*/ 1328928 w 2133600"/>
              <a:gd name="connsiteY35" fmla="*/ 2072640 h 3913702"/>
              <a:gd name="connsiteX36" fmla="*/ 1414272 w 2133600"/>
              <a:gd name="connsiteY36" fmla="*/ 2121408 h 3913702"/>
              <a:gd name="connsiteX37" fmla="*/ 1450848 w 2133600"/>
              <a:gd name="connsiteY37" fmla="*/ 2182368 h 3913702"/>
              <a:gd name="connsiteX38" fmla="*/ 1463040 w 2133600"/>
              <a:gd name="connsiteY38" fmla="*/ 2218944 h 3913702"/>
              <a:gd name="connsiteX39" fmla="*/ 1499616 w 2133600"/>
              <a:gd name="connsiteY39" fmla="*/ 2231136 h 3913702"/>
              <a:gd name="connsiteX40" fmla="*/ 1560576 w 2133600"/>
              <a:gd name="connsiteY40" fmla="*/ 2279904 h 3913702"/>
              <a:gd name="connsiteX41" fmla="*/ 1597152 w 2133600"/>
              <a:gd name="connsiteY41" fmla="*/ 2316480 h 3913702"/>
              <a:gd name="connsiteX42" fmla="*/ 1609344 w 2133600"/>
              <a:gd name="connsiteY42" fmla="*/ 2377440 h 3913702"/>
              <a:gd name="connsiteX43" fmla="*/ 1621536 w 2133600"/>
              <a:gd name="connsiteY43" fmla="*/ 2414016 h 3913702"/>
              <a:gd name="connsiteX44" fmla="*/ 1633728 w 2133600"/>
              <a:gd name="connsiteY44" fmla="*/ 2474976 h 3913702"/>
              <a:gd name="connsiteX45" fmla="*/ 1645920 w 2133600"/>
              <a:gd name="connsiteY45" fmla="*/ 2511552 h 3913702"/>
              <a:gd name="connsiteX46" fmla="*/ 1658112 w 2133600"/>
              <a:gd name="connsiteY46" fmla="*/ 2560320 h 3913702"/>
              <a:gd name="connsiteX47" fmla="*/ 1706880 w 2133600"/>
              <a:gd name="connsiteY47" fmla="*/ 2633472 h 3913702"/>
              <a:gd name="connsiteX48" fmla="*/ 1731264 w 2133600"/>
              <a:gd name="connsiteY48" fmla="*/ 2889504 h 3913702"/>
              <a:gd name="connsiteX49" fmla="*/ 1767840 w 2133600"/>
              <a:gd name="connsiteY49" fmla="*/ 2999232 h 3913702"/>
              <a:gd name="connsiteX50" fmla="*/ 1780032 w 2133600"/>
              <a:gd name="connsiteY50" fmla="*/ 3035808 h 3913702"/>
              <a:gd name="connsiteX51" fmla="*/ 1792224 w 2133600"/>
              <a:gd name="connsiteY51" fmla="*/ 3108960 h 3913702"/>
              <a:gd name="connsiteX52" fmla="*/ 1804416 w 2133600"/>
              <a:gd name="connsiteY52" fmla="*/ 3157728 h 3913702"/>
              <a:gd name="connsiteX53" fmla="*/ 1816608 w 2133600"/>
              <a:gd name="connsiteY53" fmla="*/ 3230880 h 3913702"/>
              <a:gd name="connsiteX54" fmla="*/ 1828800 w 2133600"/>
              <a:gd name="connsiteY54" fmla="*/ 3291840 h 3913702"/>
              <a:gd name="connsiteX55" fmla="*/ 1840992 w 2133600"/>
              <a:gd name="connsiteY55" fmla="*/ 3364992 h 3913702"/>
              <a:gd name="connsiteX56" fmla="*/ 1853184 w 2133600"/>
              <a:gd name="connsiteY56" fmla="*/ 3413760 h 3913702"/>
              <a:gd name="connsiteX57" fmla="*/ 1877568 w 2133600"/>
              <a:gd name="connsiteY57" fmla="*/ 3523488 h 3913702"/>
              <a:gd name="connsiteX58" fmla="*/ 1889760 w 2133600"/>
              <a:gd name="connsiteY58" fmla="*/ 3560064 h 3913702"/>
              <a:gd name="connsiteX59" fmla="*/ 1926336 w 2133600"/>
              <a:gd name="connsiteY59" fmla="*/ 3572256 h 3913702"/>
              <a:gd name="connsiteX60" fmla="*/ 1938528 w 2133600"/>
              <a:gd name="connsiteY60" fmla="*/ 3608832 h 3913702"/>
              <a:gd name="connsiteX61" fmla="*/ 1987296 w 2133600"/>
              <a:gd name="connsiteY61" fmla="*/ 3694176 h 3913702"/>
              <a:gd name="connsiteX62" fmla="*/ 2072640 w 2133600"/>
              <a:gd name="connsiteY62" fmla="*/ 3718560 h 3913702"/>
              <a:gd name="connsiteX63" fmla="*/ 2097024 w 2133600"/>
              <a:gd name="connsiteY63" fmla="*/ 3877056 h 3913702"/>
              <a:gd name="connsiteX64" fmla="*/ 2133600 w 2133600"/>
              <a:gd name="connsiteY64" fmla="*/ 3913632 h 391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2133600" h="3913702">
                <a:moveTo>
                  <a:pt x="0" y="0"/>
                </a:moveTo>
                <a:cubicBezTo>
                  <a:pt x="8128" y="28448"/>
                  <a:pt x="8703" y="60255"/>
                  <a:pt x="24384" y="85344"/>
                </a:cubicBezTo>
                <a:cubicBezTo>
                  <a:pt x="31195" y="96242"/>
                  <a:pt x="52932" y="87501"/>
                  <a:pt x="60960" y="97536"/>
                </a:cubicBezTo>
                <a:cubicBezTo>
                  <a:pt x="71428" y="110620"/>
                  <a:pt x="68549" y="130192"/>
                  <a:pt x="73152" y="146304"/>
                </a:cubicBezTo>
                <a:cubicBezTo>
                  <a:pt x="84748" y="186889"/>
                  <a:pt x="89913" y="185911"/>
                  <a:pt x="97536" y="231648"/>
                </a:cubicBezTo>
                <a:cubicBezTo>
                  <a:pt x="111048" y="312719"/>
                  <a:pt x="118591" y="394778"/>
                  <a:pt x="134112" y="475488"/>
                </a:cubicBezTo>
                <a:cubicBezTo>
                  <a:pt x="138966" y="500729"/>
                  <a:pt x="150368" y="524256"/>
                  <a:pt x="158496" y="548640"/>
                </a:cubicBezTo>
                <a:lnTo>
                  <a:pt x="170688" y="585216"/>
                </a:lnTo>
                <a:cubicBezTo>
                  <a:pt x="196524" y="791901"/>
                  <a:pt x="152139" y="599006"/>
                  <a:pt x="231648" y="731520"/>
                </a:cubicBezTo>
                <a:cubicBezTo>
                  <a:pt x="244872" y="753560"/>
                  <a:pt x="256032" y="804672"/>
                  <a:pt x="256032" y="804672"/>
                </a:cubicBezTo>
                <a:cubicBezTo>
                  <a:pt x="271062" y="939946"/>
                  <a:pt x="256586" y="879487"/>
                  <a:pt x="292608" y="987552"/>
                </a:cubicBezTo>
                <a:cubicBezTo>
                  <a:pt x="296672" y="999744"/>
                  <a:pt x="297671" y="1013435"/>
                  <a:pt x="304800" y="1024128"/>
                </a:cubicBezTo>
                <a:cubicBezTo>
                  <a:pt x="312928" y="1036320"/>
                  <a:pt x="319803" y="1049447"/>
                  <a:pt x="329184" y="1060704"/>
                </a:cubicBezTo>
                <a:cubicBezTo>
                  <a:pt x="340222" y="1073950"/>
                  <a:pt x="355738" y="1083250"/>
                  <a:pt x="365760" y="1097280"/>
                </a:cubicBezTo>
                <a:cubicBezTo>
                  <a:pt x="376324" y="1112069"/>
                  <a:pt x="383394" y="1129173"/>
                  <a:pt x="390144" y="1146048"/>
                </a:cubicBezTo>
                <a:cubicBezTo>
                  <a:pt x="399690" y="1169913"/>
                  <a:pt x="408748" y="1194155"/>
                  <a:pt x="414528" y="1219200"/>
                </a:cubicBezTo>
                <a:cubicBezTo>
                  <a:pt x="426720" y="1272032"/>
                  <a:pt x="430460" y="1327559"/>
                  <a:pt x="451104" y="1377696"/>
                </a:cubicBezTo>
                <a:cubicBezTo>
                  <a:pt x="459857" y="1398954"/>
                  <a:pt x="483616" y="1410208"/>
                  <a:pt x="499872" y="1426464"/>
                </a:cubicBezTo>
                <a:cubicBezTo>
                  <a:pt x="503936" y="1446784"/>
                  <a:pt x="503648" y="1468488"/>
                  <a:pt x="512064" y="1487424"/>
                </a:cubicBezTo>
                <a:cubicBezTo>
                  <a:pt x="577053" y="1633649"/>
                  <a:pt x="529121" y="1461780"/>
                  <a:pt x="560832" y="1572768"/>
                </a:cubicBezTo>
                <a:cubicBezTo>
                  <a:pt x="565435" y="1588880"/>
                  <a:pt x="561176" y="1609688"/>
                  <a:pt x="573024" y="1621536"/>
                </a:cubicBezTo>
                <a:cubicBezTo>
                  <a:pt x="584872" y="1633384"/>
                  <a:pt x="605536" y="1629664"/>
                  <a:pt x="621792" y="1633728"/>
                </a:cubicBezTo>
                <a:cubicBezTo>
                  <a:pt x="629920" y="1645920"/>
                  <a:pt x="635815" y="1659943"/>
                  <a:pt x="646176" y="1670304"/>
                </a:cubicBezTo>
                <a:cubicBezTo>
                  <a:pt x="669811" y="1693939"/>
                  <a:pt x="689580" y="1696964"/>
                  <a:pt x="719328" y="1706880"/>
                </a:cubicBezTo>
                <a:cubicBezTo>
                  <a:pt x="711200" y="1731264"/>
                  <a:pt x="691756" y="1754527"/>
                  <a:pt x="694944" y="1780032"/>
                </a:cubicBezTo>
                <a:cubicBezTo>
                  <a:pt x="698174" y="1805876"/>
                  <a:pt x="788693" y="1815734"/>
                  <a:pt x="792480" y="1816608"/>
                </a:cubicBezTo>
                <a:cubicBezTo>
                  <a:pt x="825134" y="1824144"/>
                  <a:pt x="890016" y="1840992"/>
                  <a:pt x="890016" y="1840992"/>
                </a:cubicBezTo>
                <a:cubicBezTo>
                  <a:pt x="894080" y="1857248"/>
                  <a:pt x="887999" y="1880879"/>
                  <a:pt x="902208" y="1889760"/>
                </a:cubicBezTo>
                <a:cubicBezTo>
                  <a:pt x="926577" y="1904990"/>
                  <a:pt x="959373" y="1896316"/>
                  <a:pt x="987552" y="1901952"/>
                </a:cubicBezTo>
                <a:cubicBezTo>
                  <a:pt x="1000154" y="1904472"/>
                  <a:pt x="1011936" y="1910080"/>
                  <a:pt x="1024128" y="1914144"/>
                </a:cubicBezTo>
                <a:cubicBezTo>
                  <a:pt x="1051280" y="1995599"/>
                  <a:pt x="1020850" y="1941543"/>
                  <a:pt x="1170432" y="1962912"/>
                </a:cubicBezTo>
                <a:cubicBezTo>
                  <a:pt x="1183154" y="1964729"/>
                  <a:pt x="1194651" y="1971573"/>
                  <a:pt x="1207008" y="1975104"/>
                </a:cubicBezTo>
                <a:cubicBezTo>
                  <a:pt x="1223120" y="1979707"/>
                  <a:pt x="1239520" y="1983232"/>
                  <a:pt x="1255776" y="1987296"/>
                </a:cubicBezTo>
                <a:cubicBezTo>
                  <a:pt x="1263904" y="1999488"/>
                  <a:pt x="1268718" y="2014718"/>
                  <a:pt x="1280160" y="2023872"/>
                </a:cubicBezTo>
                <a:cubicBezTo>
                  <a:pt x="1290195" y="2031900"/>
                  <a:pt x="1307649" y="2026977"/>
                  <a:pt x="1316736" y="2036064"/>
                </a:cubicBezTo>
                <a:cubicBezTo>
                  <a:pt x="1325823" y="2045151"/>
                  <a:pt x="1320701" y="2062767"/>
                  <a:pt x="1328928" y="2072640"/>
                </a:cubicBezTo>
                <a:cubicBezTo>
                  <a:pt x="1357317" y="2106707"/>
                  <a:pt x="1377810" y="2109254"/>
                  <a:pt x="1414272" y="2121408"/>
                </a:cubicBezTo>
                <a:cubicBezTo>
                  <a:pt x="1426464" y="2141728"/>
                  <a:pt x="1440250" y="2161173"/>
                  <a:pt x="1450848" y="2182368"/>
                </a:cubicBezTo>
                <a:cubicBezTo>
                  <a:pt x="1456595" y="2193863"/>
                  <a:pt x="1453953" y="2209857"/>
                  <a:pt x="1463040" y="2218944"/>
                </a:cubicBezTo>
                <a:cubicBezTo>
                  <a:pt x="1472127" y="2228031"/>
                  <a:pt x="1487424" y="2227072"/>
                  <a:pt x="1499616" y="2231136"/>
                </a:cubicBezTo>
                <a:cubicBezTo>
                  <a:pt x="1523323" y="2302257"/>
                  <a:pt x="1491235" y="2240281"/>
                  <a:pt x="1560576" y="2279904"/>
                </a:cubicBezTo>
                <a:cubicBezTo>
                  <a:pt x="1575546" y="2288458"/>
                  <a:pt x="1584960" y="2304288"/>
                  <a:pt x="1597152" y="2316480"/>
                </a:cubicBezTo>
                <a:cubicBezTo>
                  <a:pt x="1601216" y="2336800"/>
                  <a:pt x="1604318" y="2357336"/>
                  <a:pt x="1609344" y="2377440"/>
                </a:cubicBezTo>
                <a:cubicBezTo>
                  <a:pt x="1612461" y="2389908"/>
                  <a:pt x="1618419" y="2401548"/>
                  <a:pt x="1621536" y="2414016"/>
                </a:cubicBezTo>
                <a:cubicBezTo>
                  <a:pt x="1626562" y="2434120"/>
                  <a:pt x="1628702" y="2454872"/>
                  <a:pt x="1633728" y="2474976"/>
                </a:cubicBezTo>
                <a:cubicBezTo>
                  <a:pt x="1636845" y="2487444"/>
                  <a:pt x="1642389" y="2499195"/>
                  <a:pt x="1645920" y="2511552"/>
                </a:cubicBezTo>
                <a:cubicBezTo>
                  <a:pt x="1650523" y="2527664"/>
                  <a:pt x="1650618" y="2545333"/>
                  <a:pt x="1658112" y="2560320"/>
                </a:cubicBezTo>
                <a:cubicBezTo>
                  <a:pt x="1671218" y="2586532"/>
                  <a:pt x="1706880" y="2633472"/>
                  <a:pt x="1706880" y="2633472"/>
                </a:cubicBezTo>
                <a:cubicBezTo>
                  <a:pt x="1710724" y="2691139"/>
                  <a:pt x="1713071" y="2816732"/>
                  <a:pt x="1731264" y="2889504"/>
                </a:cubicBezTo>
                <a:lnTo>
                  <a:pt x="1767840" y="2999232"/>
                </a:lnTo>
                <a:cubicBezTo>
                  <a:pt x="1771904" y="3011424"/>
                  <a:pt x="1777919" y="3023131"/>
                  <a:pt x="1780032" y="3035808"/>
                </a:cubicBezTo>
                <a:cubicBezTo>
                  <a:pt x="1784096" y="3060192"/>
                  <a:pt x="1787376" y="3084720"/>
                  <a:pt x="1792224" y="3108960"/>
                </a:cubicBezTo>
                <a:cubicBezTo>
                  <a:pt x="1795510" y="3125391"/>
                  <a:pt x="1801130" y="3141297"/>
                  <a:pt x="1804416" y="3157728"/>
                </a:cubicBezTo>
                <a:cubicBezTo>
                  <a:pt x="1809264" y="3181968"/>
                  <a:pt x="1812186" y="3206558"/>
                  <a:pt x="1816608" y="3230880"/>
                </a:cubicBezTo>
                <a:cubicBezTo>
                  <a:pt x="1820315" y="3251268"/>
                  <a:pt x="1825093" y="3271452"/>
                  <a:pt x="1828800" y="3291840"/>
                </a:cubicBezTo>
                <a:cubicBezTo>
                  <a:pt x="1833222" y="3316162"/>
                  <a:pt x="1836144" y="3340752"/>
                  <a:pt x="1840992" y="3364992"/>
                </a:cubicBezTo>
                <a:cubicBezTo>
                  <a:pt x="1844278" y="3381423"/>
                  <a:pt x="1849549" y="3397403"/>
                  <a:pt x="1853184" y="3413760"/>
                </a:cubicBezTo>
                <a:cubicBezTo>
                  <a:pt x="1865755" y="3470328"/>
                  <a:pt x="1862701" y="3471454"/>
                  <a:pt x="1877568" y="3523488"/>
                </a:cubicBezTo>
                <a:cubicBezTo>
                  <a:pt x="1881099" y="3535845"/>
                  <a:pt x="1880673" y="3550977"/>
                  <a:pt x="1889760" y="3560064"/>
                </a:cubicBezTo>
                <a:cubicBezTo>
                  <a:pt x="1898847" y="3569151"/>
                  <a:pt x="1914144" y="3568192"/>
                  <a:pt x="1926336" y="3572256"/>
                </a:cubicBezTo>
                <a:cubicBezTo>
                  <a:pt x="1930400" y="3584448"/>
                  <a:pt x="1934997" y="3596475"/>
                  <a:pt x="1938528" y="3608832"/>
                </a:cubicBezTo>
                <a:cubicBezTo>
                  <a:pt x="1949787" y="3648240"/>
                  <a:pt x="1944134" y="3672595"/>
                  <a:pt x="1987296" y="3694176"/>
                </a:cubicBezTo>
                <a:cubicBezTo>
                  <a:pt x="2013759" y="3707407"/>
                  <a:pt x="2044192" y="3710432"/>
                  <a:pt x="2072640" y="3718560"/>
                </a:cubicBezTo>
                <a:cubicBezTo>
                  <a:pt x="2074524" y="3733628"/>
                  <a:pt x="2086552" y="3849129"/>
                  <a:pt x="2097024" y="3877056"/>
                </a:cubicBezTo>
                <a:cubicBezTo>
                  <a:pt x="2112008" y="3917013"/>
                  <a:pt x="2109987" y="3913632"/>
                  <a:pt x="2133600" y="3913632"/>
                </a:cubicBezTo>
              </a:path>
            </a:pathLst>
          </a:custGeom>
          <a:noFill/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olný tvar 100"/>
          <p:cNvSpPr/>
          <p:nvPr/>
        </p:nvSpPr>
        <p:spPr>
          <a:xfrm>
            <a:off x="2316480" y="2889504"/>
            <a:ext cx="3950208" cy="3511296"/>
          </a:xfrm>
          <a:custGeom>
            <a:avLst/>
            <a:gdLst>
              <a:gd name="connsiteX0" fmla="*/ 3950208 w 3950208"/>
              <a:gd name="connsiteY0" fmla="*/ 0 h 3511296"/>
              <a:gd name="connsiteX1" fmla="*/ 3925824 w 3950208"/>
              <a:gd name="connsiteY1" fmla="*/ 73152 h 3511296"/>
              <a:gd name="connsiteX2" fmla="*/ 3901440 w 3950208"/>
              <a:gd name="connsiteY2" fmla="*/ 280416 h 3511296"/>
              <a:gd name="connsiteX3" fmla="*/ 3889248 w 3950208"/>
              <a:gd name="connsiteY3" fmla="*/ 316992 h 3511296"/>
              <a:gd name="connsiteX4" fmla="*/ 3852672 w 3950208"/>
              <a:gd name="connsiteY4" fmla="*/ 353568 h 3511296"/>
              <a:gd name="connsiteX5" fmla="*/ 3840480 w 3950208"/>
              <a:gd name="connsiteY5" fmla="*/ 390144 h 3511296"/>
              <a:gd name="connsiteX6" fmla="*/ 3803904 w 3950208"/>
              <a:gd name="connsiteY6" fmla="*/ 585216 h 3511296"/>
              <a:gd name="connsiteX7" fmla="*/ 3791712 w 3950208"/>
              <a:gd name="connsiteY7" fmla="*/ 719328 h 3511296"/>
              <a:gd name="connsiteX8" fmla="*/ 3779520 w 3950208"/>
              <a:gd name="connsiteY8" fmla="*/ 768096 h 3511296"/>
              <a:gd name="connsiteX9" fmla="*/ 3730752 w 3950208"/>
              <a:gd name="connsiteY9" fmla="*/ 804672 h 3511296"/>
              <a:gd name="connsiteX10" fmla="*/ 3706368 w 3950208"/>
              <a:gd name="connsiteY10" fmla="*/ 853440 h 3511296"/>
              <a:gd name="connsiteX11" fmla="*/ 3706368 w 3950208"/>
              <a:gd name="connsiteY11" fmla="*/ 877824 h 3511296"/>
              <a:gd name="connsiteX12" fmla="*/ 3657600 w 3950208"/>
              <a:gd name="connsiteY12" fmla="*/ 914400 h 3511296"/>
              <a:gd name="connsiteX13" fmla="*/ 3584448 w 3950208"/>
              <a:gd name="connsiteY13" fmla="*/ 1011936 h 3511296"/>
              <a:gd name="connsiteX14" fmla="*/ 3462528 w 3950208"/>
              <a:gd name="connsiteY14" fmla="*/ 1060704 h 3511296"/>
              <a:gd name="connsiteX15" fmla="*/ 3413760 w 3950208"/>
              <a:gd name="connsiteY15" fmla="*/ 1072896 h 3511296"/>
              <a:gd name="connsiteX16" fmla="*/ 3291840 w 3950208"/>
              <a:gd name="connsiteY16" fmla="*/ 1109472 h 3511296"/>
              <a:gd name="connsiteX17" fmla="*/ 3218688 w 3950208"/>
              <a:gd name="connsiteY17" fmla="*/ 1121664 h 3511296"/>
              <a:gd name="connsiteX18" fmla="*/ 3096768 w 3950208"/>
              <a:gd name="connsiteY18" fmla="*/ 1170432 h 3511296"/>
              <a:gd name="connsiteX19" fmla="*/ 3023616 w 3950208"/>
              <a:gd name="connsiteY19" fmla="*/ 1194816 h 3511296"/>
              <a:gd name="connsiteX20" fmla="*/ 2938272 w 3950208"/>
              <a:gd name="connsiteY20" fmla="*/ 1219200 h 3511296"/>
              <a:gd name="connsiteX21" fmla="*/ 2877312 w 3950208"/>
              <a:gd name="connsiteY21" fmla="*/ 1280160 h 3511296"/>
              <a:gd name="connsiteX22" fmla="*/ 2804160 w 3950208"/>
              <a:gd name="connsiteY22" fmla="*/ 1353312 h 3511296"/>
              <a:gd name="connsiteX23" fmla="*/ 2767584 w 3950208"/>
              <a:gd name="connsiteY23" fmla="*/ 1438656 h 3511296"/>
              <a:gd name="connsiteX24" fmla="*/ 2755392 w 3950208"/>
              <a:gd name="connsiteY24" fmla="*/ 1475232 h 3511296"/>
              <a:gd name="connsiteX25" fmla="*/ 2706624 w 3950208"/>
              <a:gd name="connsiteY25" fmla="*/ 1536192 h 3511296"/>
              <a:gd name="connsiteX26" fmla="*/ 2657856 w 3950208"/>
              <a:gd name="connsiteY26" fmla="*/ 1609344 h 3511296"/>
              <a:gd name="connsiteX27" fmla="*/ 2633472 w 3950208"/>
              <a:gd name="connsiteY27" fmla="*/ 1645920 h 3511296"/>
              <a:gd name="connsiteX28" fmla="*/ 2609088 w 3950208"/>
              <a:gd name="connsiteY28" fmla="*/ 1682496 h 3511296"/>
              <a:gd name="connsiteX29" fmla="*/ 2414016 w 3950208"/>
              <a:gd name="connsiteY29" fmla="*/ 1706880 h 3511296"/>
              <a:gd name="connsiteX30" fmla="*/ 2328672 w 3950208"/>
              <a:gd name="connsiteY30" fmla="*/ 1719072 h 3511296"/>
              <a:gd name="connsiteX31" fmla="*/ 1914144 w 3950208"/>
              <a:gd name="connsiteY31" fmla="*/ 1755648 h 3511296"/>
              <a:gd name="connsiteX32" fmla="*/ 1755648 w 3950208"/>
              <a:gd name="connsiteY32" fmla="*/ 1780032 h 3511296"/>
              <a:gd name="connsiteX33" fmla="*/ 1719072 w 3950208"/>
              <a:gd name="connsiteY33" fmla="*/ 1792224 h 3511296"/>
              <a:gd name="connsiteX34" fmla="*/ 1463040 w 3950208"/>
              <a:gd name="connsiteY34" fmla="*/ 1804416 h 3511296"/>
              <a:gd name="connsiteX35" fmla="*/ 1365504 w 3950208"/>
              <a:gd name="connsiteY35" fmla="*/ 1877568 h 3511296"/>
              <a:gd name="connsiteX36" fmla="*/ 1304544 w 3950208"/>
              <a:gd name="connsiteY36" fmla="*/ 1962912 h 3511296"/>
              <a:gd name="connsiteX37" fmla="*/ 1243584 w 3950208"/>
              <a:gd name="connsiteY37" fmla="*/ 2097024 h 3511296"/>
              <a:gd name="connsiteX38" fmla="*/ 1243584 w 3950208"/>
              <a:gd name="connsiteY38" fmla="*/ 2206752 h 3511296"/>
              <a:gd name="connsiteX39" fmla="*/ 1231392 w 3950208"/>
              <a:gd name="connsiteY39" fmla="*/ 2279904 h 3511296"/>
              <a:gd name="connsiteX40" fmla="*/ 1194816 w 3950208"/>
              <a:gd name="connsiteY40" fmla="*/ 2328672 h 3511296"/>
              <a:gd name="connsiteX41" fmla="*/ 1182624 w 3950208"/>
              <a:gd name="connsiteY41" fmla="*/ 2377440 h 3511296"/>
              <a:gd name="connsiteX42" fmla="*/ 1133856 w 3950208"/>
              <a:gd name="connsiteY42" fmla="*/ 2450592 h 3511296"/>
              <a:gd name="connsiteX43" fmla="*/ 1109472 w 3950208"/>
              <a:gd name="connsiteY43" fmla="*/ 2487168 h 3511296"/>
              <a:gd name="connsiteX44" fmla="*/ 1060704 w 3950208"/>
              <a:gd name="connsiteY44" fmla="*/ 2572512 h 3511296"/>
              <a:gd name="connsiteX45" fmla="*/ 1024128 w 3950208"/>
              <a:gd name="connsiteY45" fmla="*/ 2596896 h 3511296"/>
              <a:gd name="connsiteX46" fmla="*/ 987552 w 3950208"/>
              <a:gd name="connsiteY46" fmla="*/ 2633472 h 3511296"/>
              <a:gd name="connsiteX47" fmla="*/ 804672 w 3950208"/>
              <a:gd name="connsiteY47" fmla="*/ 2755392 h 3511296"/>
              <a:gd name="connsiteX48" fmla="*/ 768096 w 3950208"/>
              <a:gd name="connsiteY48" fmla="*/ 2791968 h 3511296"/>
              <a:gd name="connsiteX49" fmla="*/ 707136 w 3950208"/>
              <a:gd name="connsiteY49" fmla="*/ 2865120 h 3511296"/>
              <a:gd name="connsiteX50" fmla="*/ 658368 w 3950208"/>
              <a:gd name="connsiteY50" fmla="*/ 2901696 h 3511296"/>
              <a:gd name="connsiteX51" fmla="*/ 597408 w 3950208"/>
              <a:gd name="connsiteY51" fmla="*/ 2962656 h 3511296"/>
              <a:gd name="connsiteX52" fmla="*/ 524256 w 3950208"/>
              <a:gd name="connsiteY52" fmla="*/ 3035808 h 3511296"/>
              <a:gd name="connsiteX53" fmla="*/ 463296 w 3950208"/>
              <a:gd name="connsiteY53" fmla="*/ 3096768 h 3511296"/>
              <a:gd name="connsiteX54" fmla="*/ 426720 w 3950208"/>
              <a:gd name="connsiteY54" fmla="*/ 3133344 h 3511296"/>
              <a:gd name="connsiteX55" fmla="*/ 390144 w 3950208"/>
              <a:gd name="connsiteY55" fmla="*/ 3157728 h 3511296"/>
              <a:gd name="connsiteX56" fmla="*/ 353568 w 3950208"/>
              <a:gd name="connsiteY56" fmla="*/ 3194304 h 3511296"/>
              <a:gd name="connsiteX57" fmla="*/ 280416 w 3950208"/>
              <a:gd name="connsiteY57" fmla="*/ 3243072 h 3511296"/>
              <a:gd name="connsiteX58" fmla="*/ 231648 w 3950208"/>
              <a:gd name="connsiteY58" fmla="*/ 3291840 h 3511296"/>
              <a:gd name="connsiteX59" fmla="*/ 195072 w 3950208"/>
              <a:gd name="connsiteY59" fmla="*/ 3304032 h 3511296"/>
              <a:gd name="connsiteX60" fmla="*/ 158496 w 3950208"/>
              <a:gd name="connsiteY60" fmla="*/ 3328416 h 3511296"/>
              <a:gd name="connsiteX61" fmla="*/ 134112 w 3950208"/>
              <a:gd name="connsiteY61" fmla="*/ 3364992 h 3511296"/>
              <a:gd name="connsiteX62" fmla="*/ 97536 w 3950208"/>
              <a:gd name="connsiteY62" fmla="*/ 3389376 h 3511296"/>
              <a:gd name="connsiteX63" fmla="*/ 60960 w 3950208"/>
              <a:gd name="connsiteY63" fmla="*/ 3462528 h 3511296"/>
              <a:gd name="connsiteX64" fmla="*/ 24384 w 3950208"/>
              <a:gd name="connsiteY64" fmla="*/ 3486912 h 3511296"/>
              <a:gd name="connsiteX65" fmla="*/ 0 w 3950208"/>
              <a:gd name="connsiteY65" fmla="*/ 3511296 h 3511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3950208" h="3511296">
                <a:moveTo>
                  <a:pt x="3950208" y="0"/>
                </a:moveTo>
                <a:cubicBezTo>
                  <a:pt x="3942080" y="24384"/>
                  <a:pt x="3930050" y="47799"/>
                  <a:pt x="3925824" y="73152"/>
                </a:cubicBezTo>
                <a:cubicBezTo>
                  <a:pt x="3895901" y="252692"/>
                  <a:pt x="3930009" y="166140"/>
                  <a:pt x="3901440" y="280416"/>
                </a:cubicBezTo>
                <a:cubicBezTo>
                  <a:pt x="3898323" y="292884"/>
                  <a:pt x="3896377" y="306299"/>
                  <a:pt x="3889248" y="316992"/>
                </a:cubicBezTo>
                <a:cubicBezTo>
                  <a:pt x="3879684" y="331338"/>
                  <a:pt x="3864864" y="341376"/>
                  <a:pt x="3852672" y="353568"/>
                </a:cubicBezTo>
                <a:cubicBezTo>
                  <a:pt x="3848608" y="365760"/>
                  <a:pt x="3844011" y="377787"/>
                  <a:pt x="3840480" y="390144"/>
                </a:cubicBezTo>
                <a:cubicBezTo>
                  <a:pt x="3824041" y="447681"/>
                  <a:pt x="3808193" y="538034"/>
                  <a:pt x="3803904" y="585216"/>
                </a:cubicBezTo>
                <a:cubicBezTo>
                  <a:pt x="3799840" y="629920"/>
                  <a:pt x="3797645" y="674833"/>
                  <a:pt x="3791712" y="719328"/>
                </a:cubicBezTo>
                <a:cubicBezTo>
                  <a:pt x="3789497" y="735937"/>
                  <a:pt x="3789259" y="754461"/>
                  <a:pt x="3779520" y="768096"/>
                </a:cubicBezTo>
                <a:cubicBezTo>
                  <a:pt x="3767709" y="784631"/>
                  <a:pt x="3747008" y="792480"/>
                  <a:pt x="3730752" y="804672"/>
                </a:cubicBezTo>
                <a:cubicBezTo>
                  <a:pt x="3722624" y="820928"/>
                  <a:pt x="3719219" y="840589"/>
                  <a:pt x="3706368" y="853440"/>
                </a:cubicBezTo>
                <a:cubicBezTo>
                  <a:pt x="3681984" y="877824"/>
                  <a:pt x="3633216" y="853440"/>
                  <a:pt x="3706368" y="877824"/>
                </a:cubicBezTo>
                <a:cubicBezTo>
                  <a:pt x="3690112" y="890016"/>
                  <a:pt x="3669411" y="897865"/>
                  <a:pt x="3657600" y="914400"/>
                </a:cubicBezTo>
                <a:cubicBezTo>
                  <a:pt x="3582163" y="1020012"/>
                  <a:pt x="3746910" y="903628"/>
                  <a:pt x="3584448" y="1011936"/>
                </a:cubicBezTo>
                <a:cubicBezTo>
                  <a:pt x="3554177" y="1032117"/>
                  <a:pt x="3494251" y="1052773"/>
                  <a:pt x="3462528" y="1060704"/>
                </a:cubicBezTo>
                <a:cubicBezTo>
                  <a:pt x="3446272" y="1064768"/>
                  <a:pt x="3429810" y="1068081"/>
                  <a:pt x="3413760" y="1072896"/>
                </a:cubicBezTo>
                <a:cubicBezTo>
                  <a:pt x="3351557" y="1091557"/>
                  <a:pt x="3348043" y="1098231"/>
                  <a:pt x="3291840" y="1109472"/>
                </a:cubicBezTo>
                <a:cubicBezTo>
                  <a:pt x="3267600" y="1114320"/>
                  <a:pt x="3242670" y="1115668"/>
                  <a:pt x="3218688" y="1121664"/>
                </a:cubicBezTo>
                <a:cubicBezTo>
                  <a:pt x="3110859" y="1148621"/>
                  <a:pt x="3180854" y="1136798"/>
                  <a:pt x="3096768" y="1170432"/>
                </a:cubicBezTo>
                <a:cubicBezTo>
                  <a:pt x="3072903" y="1179978"/>
                  <a:pt x="3048000" y="1186688"/>
                  <a:pt x="3023616" y="1194816"/>
                </a:cubicBezTo>
                <a:cubicBezTo>
                  <a:pt x="2971144" y="1212307"/>
                  <a:pt x="2999508" y="1203891"/>
                  <a:pt x="2938272" y="1219200"/>
                </a:cubicBezTo>
                <a:cubicBezTo>
                  <a:pt x="2862903" y="1269446"/>
                  <a:pt x="2936425" y="1213658"/>
                  <a:pt x="2877312" y="1280160"/>
                </a:cubicBezTo>
                <a:cubicBezTo>
                  <a:pt x="2854402" y="1305934"/>
                  <a:pt x="2828544" y="1328928"/>
                  <a:pt x="2804160" y="1353312"/>
                </a:cubicBezTo>
                <a:cubicBezTo>
                  <a:pt x="2791968" y="1381760"/>
                  <a:pt x="2779079" y="1409919"/>
                  <a:pt x="2767584" y="1438656"/>
                </a:cubicBezTo>
                <a:cubicBezTo>
                  <a:pt x="2762811" y="1450588"/>
                  <a:pt x="2762203" y="1464334"/>
                  <a:pt x="2755392" y="1475232"/>
                </a:cubicBezTo>
                <a:cubicBezTo>
                  <a:pt x="2741600" y="1497299"/>
                  <a:pt x="2721930" y="1515147"/>
                  <a:pt x="2706624" y="1536192"/>
                </a:cubicBezTo>
                <a:cubicBezTo>
                  <a:pt x="2689387" y="1559893"/>
                  <a:pt x="2674112" y="1584960"/>
                  <a:pt x="2657856" y="1609344"/>
                </a:cubicBezTo>
                <a:lnTo>
                  <a:pt x="2633472" y="1645920"/>
                </a:lnTo>
                <a:cubicBezTo>
                  <a:pt x="2625344" y="1658112"/>
                  <a:pt x="2623628" y="1680679"/>
                  <a:pt x="2609088" y="1682496"/>
                </a:cubicBezTo>
                <a:lnTo>
                  <a:pt x="2414016" y="1706880"/>
                </a:lnTo>
                <a:cubicBezTo>
                  <a:pt x="2385568" y="1710944"/>
                  <a:pt x="2357301" y="1716583"/>
                  <a:pt x="2328672" y="1719072"/>
                </a:cubicBezTo>
                <a:cubicBezTo>
                  <a:pt x="2085528" y="1740215"/>
                  <a:pt x="2169672" y="1719144"/>
                  <a:pt x="1914144" y="1755648"/>
                </a:cubicBezTo>
                <a:cubicBezTo>
                  <a:pt x="1886920" y="1759537"/>
                  <a:pt x="1786097" y="1773265"/>
                  <a:pt x="1755648" y="1780032"/>
                </a:cubicBezTo>
                <a:cubicBezTo>
                  <a:pt x="1743103" y="1782820"/>
                  <a:pt x="1731879" y="1791157"/>
                  <a:pt x="1719072" y="1792224"/>
                </a:cubicBezTo>
                <a:cubicBezTo>
                  <a:pt x="1633926" y="1799319"/>
                  <a:pt x="1548384" y="1800352"/>
                  <a:pt x="1463040" y="1804416"/>
                </a:cubicBezTo>
                <a:cubicBezTo>
                  <a:pt x="1433037" y="1824418"/>
                  <a:pt x="1387782" y="1853063"/>
                  <a:pt x="1365504" y="1877568"/>
                </a:cubicBezTo>
                <a:cubicBezTo>
                  <a:pt x="1341987" y="1903436"/>
                  <a:pt x="1324864" y="1934464"/>
                  <a:pt x="1304544" y="1962912"/>
                </a:cubicBezTo>
                <a:cubicBezTo>
                  <a:pt x="1275978" y="2077175"/>
                  <a:pt x="1303857" y="2036751"/>
                  <a:pt x="1243584" y="2097024"/>
                </a:cubicBezTo>
                <a:cubicBezTo>
                  <a:pt x="1261192" y="2185062"/>
                  <a:pt x="1259080" y="2129271"/>
                  <a:pt x="1243584" y="2206752"/>
                </a:cubicBezTo>
                <a:cubicBezTo>
                  <a:pt x="1238736" y="2230992"/>
                  <a:pt x="1240573" y="2256952"/>
                  <a:pt x="1231392" y="2279904"/>
                </a:cubicBezTo>
                <a:cubicBezTo>
                  <a:pt x="1223845" y="2298771"/>
                  <a:pt x="1207008" y="2312416"/>
                  <a:pt x="1194816" y="2328672"/>
                </a:cubicBezTo>
                <a:cubicBezTo>
                  <a:pt x="1190752" y="2344928"/>
                  <a:pt x="1190118" y="2362453"/>
                  <a:pt x="1182624" y="2377440"/>
                </a:cubicBezTo>
                <a:cubicBezTo>
                  <a:pt x="1169518" y="2403652"/>
                  <a:pt x="1150112" y="2426208"/>
                  <a:pt x="1133856" y="2450592"/>
                </a:cubicBezTo>
                <a:cubicBezTo>
                  <a:pt x="1125728" y="2462784"/>
                  <a:pt x="1116025" y="2474062"/>
                  <a:pt x="1109472" y="2487168"/>
                </a:cubicBezTo>
                <a:cubicBezTo>
                  <a:pt x="1099910" y="2506293"/>
                  <a:pt x="1077937" y="2555279"/>
                  <a:pt x="1060704" y="2572512"/>
                </a:cubicBezTo>
                <a:cubicBezTo>
                  <a:pt x="1050343" y="2582873"/>
                  <a:pt x="1035385" y="2587515"/>
                  <a:pt x="1024128" y="2596896"/>
                </a:cubicBezTo>
                <a:cubicBezTo>
                  <a:pt x="1010882" y="2607934"/>
                  <a:pt x="1000643" y="2622251"/>
                  <a:pt x="987552" y="2633472"/>
                </a:cubicBezTo>
                <a:cubicBezTo>
                  <a:pt x="849910" y="2751451"/>
                  <a:pt x="906738" y="2729876"/>
                  <a:pt x="804672" y="2755392"/>
                </a:cubicBezTo>
                <a:cubicBezTo>
                  <a:pt x="792480" y="2767584"/>
                  <a:pt x="779551" y="2779081"/>
                  <a:pt x="768096" y="2791968"/>
                </a:cubicBezTo>
                <a:cubicBezTo>
                  <a:pt x="747009" y="2815691"/>
                  <a:pt x="729580" y="2842676"/>
                  <a:pt x="707136" y="2865120"/>
                </a:cubicBezTo>
                <a:cubicBezTo>
                  <a:pt x="692768" y="2879488"/>
                  <a:pt x="674624" y="2889504"/>
                  <a:pt x="658368" y="2901696"/>
                </a:cubicBezTo>
                <a:cubicBezTo>
                  <a:pt x="600560" y="3017312"/>
                  <a:pt x="670796" y="2905576"/>
                  <a:pt x="597408" y="2962656"/>
                </a:cubicBezTo>
                <a:cubicBezTo>
                  <a:pt x="570188" y="2983827"/>
                  <a:pt x="548640" y="3011424"/>
                  <a:pt x="524256" y="3035808"/>
                </a:cubicBezTo>
                <a:lnTo>
                  <a:pt x="463296" y="3096768"/>
                </a:lnTo>
                <a:cubicBezTo>
                  <a:pt x="451104" y="3108960"/>
                  <a:pt x="441066" y="3123780"/>
                  <a:pt x="426720" y="3133344"/>
                </a:cubicBezTo>
                <a:cubicBezTo>
                  <a:pt x="414528" y="3141472"/>
                  <a:pt x="401401" y="3148347"/>
                  <a:pt x="390144" y="3157728"/>
                </a:cubicBezTo>
                <a:cubicBezTo>
                  <a:pt x="376898" y="3168766"/>
                  <a:pt x="367178" y="3183718"/>
                  <a:pt x="353568" y="3194304"/>
                </a:cubicBezTo>
                <a:cubicBezTo>
                  <a:pt x="330435" y="3212296"/>
                  <a:pt x="301138" y="3222350"/>
                  <a:pt x="280416" y="3243072"/>
                </a:cubicBezTo>
                <a:cubicBezTo>
                  <a:pt x="264160" y="3259328"/>
                  <a:pt x="250355" y="3278478"/>
                  <a:pt x="231648" y="3291840"/>
                </a:cubicBezTo>
                <a:cubicBezTo>
                  <a:pt x="221190" y="3299310"/>
                  <a:pt x="206567" y="3298285"/>
                  <a:pt x="195072" y="3304032"/>
                </a:cubicBezTo>
                <a:cubicBezTo>
                  <a:pt x="181966" y="3310585"/>
                  <a:pt x="170688" y="3320288"/>
                  <a:pt x="158496" y="3328416"/>
                </a:cubicBezTo>
                <a:cubicBezTo>
                  <a:pt x="150368" y="3340608"/>
                  <a:pt x="144473" y="3354631"/>
                  <a:pt x="134112" y="3364992"/>
                </a:cubicBezTo>
                <a:cubicBezTo>
                  <a:pt x="123751" y="3375353"/>
                  <a:pt x="106690" y="3377934"/>
                  <a:pt x="97536" y="3389376"/>
                </a:cubicBezTo>
                <a:cubicBezTo>
                  <a:pt x="18208" y="3488537"/>
                  <a:pt x="163737" y="3359751"/>
                  <a:pt x="60960" y="3462528"/>
                </a:cubicBezTo>
                <a:cubicBezTo>
                  <a:pt x="50599" y="3472889"/>
                  <a:pt x="35826" y="3477758"/>
                  <a:pt x="24384" y="3486912"/>
                </a:cubicBezTo>
                <a:cubicBezTo>
                  <a:pt x="15408" y="3494093"/>
                  <a:pt x="8128" y="3503168"/>
                  <a:pt x="0" y="3511296"/>
                </a:cubicBezTo>
              </a:path>
            </a:pathLst>
          </a:custGeom>
          <a:noFill/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5077753" y="4844722"/>
            <a:ext cx="3631470" cy="140091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5252839" y="4869160"/>
            <a:ext cx="343761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Vypočítej výsledky                    v květinách.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0839" y="906950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14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872412" y="906950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17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701760" y="3687892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13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3368816" y="2050371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15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4580841" y="2250426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102512" y="2089141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11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577648" y="3257084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16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2978571" y="3266679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18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029200" y="1122472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8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1776896" y="488370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12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6228184" y="705272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7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059680" y="3422410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3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6168752" y="3856777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4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7504683" y="3499444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6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7391878" y="1136154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5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7809864" y="2235624"/>
            <a:ext cx="462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9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23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1272" y="494092"/>
            <a:ext cx="7632848" cy="1224136"/>
          </a:xfrm>
          <a:prstGeom prst="rect">
            <a:avLst/>
          </a:prstGeom>
          <a:solidFill>
            <a:srgbClr val="D4E2F4"/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01272" y="494092"/>
            <a:ext cx="763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Vypočítej příklady. Přiřaď k výsledkům písmena. Přečti větu. Vyznač odpověď.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2160" y="3501008"/>
            <a:ext cx="19705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17</a:t>
            </a:r>
            <a:r>
              <a:rPr lang="cs-CZ" sz="2800" b="1" dirty="0" smtClean="0"/>
              <a:t>- 8= 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endParaRPr lang="cs-CZ" sz="2800" b="1" dirty="0" smtClean="0"/>
          </a:p>
          <a:p>
            <a:r>
              <a:rPr lang="cs-CZ" sz="2800" b="1" dirty="0" smtClean="0"/>
              <a:t>14- 9= </a:t>
            </a:r>
            <a:r>
              <a:rPr lang="cs-CZ" sz="2800" b="1" dirty="0">
                <a:solidFill>
                  <a:srgbClr val="C00000"/>
                </a:solidFill>
              </a:rPr>
              <a:t>R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/>
              <a:t>  9+9= 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endParaRPr lang="cs-CZ" sz="2800" b="1" dirty="0" smtClean="0"/>
          </a:p>
          <a:p>
            <a:r>
              <a:rPr lang="cs-CZ" sz="2800" b="1" dirty="0" smtClean="0"/>
              <a:t>  7+7= </a:t>
            </a:r>
            <a:r>
              <a:rPr lang="cs-CZ" sz="2800" b="1" dirty="0">
                <a:solidFill>
                  <a:srgbClr val="C00000"/>
                </a:solidFill>
              </a:rPr>
              <a:t>L</a:t>
            </a:r>
            <a:endParaRPr lang="cs-CZ" sz="2800" b="1" dirty="0" smtClean="0"/>
          </a:p>
          <a:p>
            <a:r>
              <a:rPr lang="cs-CZ" sz="2800" b="1" dirty="0" smtClean="0"/>
              <a:t>11- 3= </a:t>
            </a:r>
            <a:r>
              <a:rPr lang="cs-CZ" sz="2800" b="1" dirty="0" smtClean="0">
                <a:solidFill>
                  <a:srgbClr val="C00000"/>
                </a:solidFill>
              </a:rPr>
              <a:t>A</a:t>
            </a:r>
          </a:p>
          <a:p>
            <a:r>
              <a:rPr lang="cs-CZ" sz="2800" b="1" dirty="0" smtClean="0"/>
              <a:t>12- 9=</a:t>
            </a:r>
            <a:r>
              <a:rPr lang="cs-CZ" sz="2800" b="1" dirty="0" smtClean="0">
                <a:solidFill>
                  <a:srgbClr val="C00000"/>
                </a:solidFill>
              </a:rPr>
              <a:t> Z</a:t>
            </a:r>
          </a:p>
          <a:p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71256" y="3501008"/>
            <a:ext cx="1970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</a:t>
            </a:r>
            <a:r>
              <a:rPr lang="cs-CZ" sz="2800" b="1" dirty="0" smtClean="0"/>
              <a:t>5- </a:t>
            </a:r>
            <a:r>
              <a:rPr lang="cs-CZ" sz="2800" b="1" dirty="0"/>
              <a:t>9</a:t>
            </a:r>
            <a:r>
              <a:rPr lang="cs-CZ" sz="2800" b="1" dirty="0" smtClean="0"/>
              <a:t>= </a:t>
            </a:r>
            <a:r>
              <a:rPr lang="cs-CZ" sz="2800" b="1" dirty="0">
                <a:solidFill>
                  <a:srgbClr val="C00000"/>
                </a:solidFill>
              </a:rPr>
              <a:t>M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8+ 9= </a:t>
            </a:r>
            <a:r>
              <a:rPr lang="cs-CZ" sz="2800" b="1" dirty="0">
                <a:solidFill>
                  <a:srgbClr val="C00000"/>
                </a:solidFill>
              </a:rPr>
              <a:t>D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8+ 7= </a:t>
            </a:r>
            <a:r>
              <a:rPr lang="cs-CZ" sz="2800" b="1" dirty="0">
                <a:solidFill>
                  <a:srgbClr val="C00000"/>
                </a:solidFill>
              </a:rPr>
              <a:t>P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7+ 6= </a:t>
            </a:r>
            <a:r>
              <a:rPr lang="cs-CZ" sz="2800" b="1" dirty="0">
                <a:solidFill>
                  <a:srgbClr val="C00000"/>
                </a:solidFill>
              </a:rPr>
              <a:t>Í</a:t>
            </a:r>
            <a:endParaRPr lang="cs-CZ" sz="2800" b="1" dirty="0" smtClean="0"/>
          </a:p>
          <a:p>
            <a:r>
              <a:rPr lang="cs-CZ" sz="2800" b="1" dirty="0" smtClean="0"/>
              <a:t>12- </a:t>
            </a:r>
            <a:r>
              <a:rPr lang="cs-CZ" sz="2800" b="1" dirty="0"/>
              <a:t>5</a:t>
            </a:r>
            <a:r>
              <a:rPr lang="cs-CZ" sz="2800" b="1" dirty="0" smtClean="0"/>
              <a:t>= </a:t>
            </a:r>
            <a:r>
              <a:rPr lang="cs-CZ" sz="2800" b="1" dirty="0">
                <a:solidFill>
                  <a:srgbClr val="C00000"/>
                </a:solidFill>
              </a:rPr>
              <a:t>J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9248" y="3507849"/>
            <a:ext cx="1970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</a:t>
            </a:r>
            <a:r>
              <a:rPr lang="cs-CZ" sz="2800" b="1" dirty="0" smtClean="0"/>
              <a:t>1-  7= </a:t>
            </a:r>
            <a:r>
              <a:rPr lang="cs-CZ" sz="2800" b="1" dirty="0">
                <a:solidFill>
                  <a:srgbClr val="C00000"/>
                </a:solidFill>
              </a:rPr>
              <a:t>N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4-  </a:t>
            </a:r>
            <a:r>
              <a:rPr lang="cs-CZ" sz="2800" b="1" dirty="0"/>
              <a:t>4</a:t>
            </a:r>
            <a:r>
              <a:rPr lang="cs-CZ" sz="2800" b="1" dirty="0" smtClean="0"/>
              <a:t>= </a:t>
            </a:r>
            <a:r>
              <a:rPr lang="cs-CZ" sz="2800" b="1" dirty="0">
                <a:solidFill>
                  <a:srgbClr val="C00000"/>
                </a:solidFill>
              </a:rPr>
              <a:t>É</a:t>
            </a:r>
            <a:endParaRPr lang="cs-CZ" sz="2800" b="1" dirty="0" smtClean="0"/>
          </a:p>
          <a:p>
            <a:r>
              <a:rPr lang="cs-CZ" sz="2800" b="1" dirty="0" smtClean="0"/>
              <a:t>19-18= </a:t>
            </a:r>
            <a:r>
              <a:rPr lang="cs-CZ" sz="2800" b="1" dirty="0">
                <a:solidFill>
                  <a:srgbClr val="C00000"/>
                </a:solidFill>
              </a:rPr>
              <a:t>T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11- 9= </a:t>
            </a:r>
            <a:r>
              <a:rPr lang="cs-CZ" sz="2800" b="1" dirty="0" smtClean="0">
                <a:solidFill>
                  <a:srgbClr val="C00000"/>
                </a:solidFill>
              </a:rPr>
              <a:t>O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8 +8 = </a:t>
            </a:r>
            <a:r>
              <a:rPr lang="cs-CZ" sz="2800" b="1" dirty="0" smtClean="0">
                <a:solidFill>
                  <a:srgbClr val="C00000"/>
                </a:solidFill>
              </a:rPr>
              <a:t>C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810720" y="2276872"/>
            <a:ext cx="6065536" cy="43204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11876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808320" y="230202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020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4974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36145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982152" y="230202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7585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67125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614880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23557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529280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924680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788712" y="225785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405568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03112" y="2321480"/>
            <a:ext cx="0" cy="4125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098512" y="232148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801272" y="2642900"/>
            <a:ext cx="6219000" cy="523220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  A P O D Z  I M L  É  </a:t>
            </a:r>
            <a:r>
              <a:rPr lang="cs-CZ" sz="2800" b="1" dirty="0" smtClean="0">
                <a:solidFill>
                  <a:srgbClr val="C00000"/>
                </a:solidFill>
              </a:rPr>
              <a:t>T A J  Í  D  R A C I   .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49" name="Přímá spojnice 48"/>
          <p:cNvCxnSpPr/>
          <p:nvPr/>
        </p:nvCxnSpPr>
        <p:spPr>
          <a:xfrm>
            <a:off x="6013320" y="22797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307024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702424" y="234839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573616" y="22768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801272" y="2708920"/>
            <a:ext cx="6065536" cy="43204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11781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798872" y="27340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0925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4879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35200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972704" y="273407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26640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66180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14880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22612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519832" y="2711768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3924680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4779264" y="2689904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5396120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93664" y="2753528"/>
            <a:ext cx="0" cy="4125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5089064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003872" y="2711768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297576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6564168" y="2708920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801272" y="2317993"/>
            <a:ext cx="6142268" cy="400110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4     8 15  2  17  3   9  6   14  0   1    8  7 13 17  5    8 16  9 18</a:t>
            </a:r>
            <a:endParaRPr lang="cs-CZ" sz="2000" b="1" dirty="0"/>
          </a:p>
        </p:txBody>
      </p:sp>
      <p:sp>
        <p:nvSpPr>
          <p:cNvPr id="89" name="Obdélník 88"/>
          <p:cNvSpPr/>
          <p:nvPr/>
        </p:nvSpPr>
        <p:spPr>
          <a:xfrm>
            <a:off x="5580112" y="5973086"/>
            <a:ext cx="3170496" cy="660271"/>
          </a:xfrm>
          <a:prstGeom prst="rect">
            <a:avLst/>
          </a:prstGeom>
          <a:solidFill>
            <a:srgbClr val="FFEEB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5640920" y="5973086"/>
            <a:ext cx="3035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ANO         NE</a:t>
            </a:r>
            <a:endParaRPr lang="cs-CZ" sz="4000" b="1" dirty="0"/>
          </a:p>
        </p:txBody>
      </p:sp>
      <p:cxnSp>
        <p:nvCxnSpPr>
          <p:cNvPr id="92" name="Přímá spojnice 91"/>
          <p:cNvCxnSpPr/>
          <p:nvPr/>
        </p:nvCxnSpPr>
        <p:spPr>
          <a:xfrm>
            <a:off x="7683428" y="6350794"/>
            <a:ext cx="73434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811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766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488</Words>
  <Application>Microsoft Office PowerPoint</Application>
  <PresentationFormat>Předvádění na obrazovce (4:3)</PresentationFormat>
  <Paragraphs>139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16</cp:revision>
  <dcterms:created xsi:type="dcterms:W3CDTF">2012-11-04T17:56:17Z</dcterms:created>
  <dcterms:modified xsi:type="dcterms:W3CDTF">2012-11-04T20:36:33Z</dcterms:modified>
</cp:coreProperties>
</file>