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2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Přírodní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rezervace v rébusech, žák pracuje s učebnicí, mapami, internetem. </a:t>
            </a:r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Nápověda v obrázku.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Přírodní rezervace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248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Přírodní rezervace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220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Přírodní rezervace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5604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Přírodní rezervace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514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6133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Hádanky z ochrany přírody VII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24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ochrana přírody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ochrany přírody, internet, přírodní rezervace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02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Ochrana přírody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 descr="C:\Documents and Settings\Jan\Local Settings\Temporary Internet Files\Content.IE5\RWTHYNQJ\MP9004034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458" y="1338167"/>
            <a:ext cx="5227084" cy="4181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969053" y="2420888"/>
            <a:ext cx="3205894" cy="3789559"/>
            <a:chOff x="4572001" y="1709293"/>
            <a:chExt cx="3205894" cy="4077591"/>
          </a:xfrm>
        </p:grpSpPr>
        <p:pic>
          <p:nvPicPr>
            <p:cNvPr id="2051" name="Picture 3" descr="C:\Documents and Settings\Jan\Local Settings\Temporary Internet Files\Content.IE5\A0WBDK2E\MP90040125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1" y="3222168"/>
              <a:ext cx="3205894" cy="25647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Documents and Settings\Jan\Local Settings\Temporary Internet Files\Content.IE5\N0XFEXQQ\MC90034419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3054" y="1709293"/>
              <a:ext cx="2843787" cy="20999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5982378"/>
              </p:ext>
            </p:extLst>
          </p:nvPr>
        </p:nvGraphicFramePr>
        <p:xfrm>
          <a:off x="1524000" y="764704"/>
          <a:ext cx="6096000" cy="11582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1000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412588" y="2390736"/>
            <a:ext cx="4318824" cy="4053405"/>
            <a:chOff x="3829710" y="1148935"/>
            <a:chExt cx="4555031" cy="4197421"/>
          </a:xfrm>
        </p:grpSpPr>
        <p:pic>
          <p:nvPicPr>
            <p:cNvPr id="3074" name="Picture 2" descr="C:\Documents and Settings\Jan\Local Settings\Temporary Internet Files\Content.IE5\9B4Z6I7N\MP90041167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9710" y="1148935"/>
              <a:ext cx="4377922" cy="29174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5" name="Picture 3" descr="C:\Documents and Settings\Jan\Local Settings\Temporary Internet Files\Content.IE5\N0XFEXQQ\MP900432754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36902" y="3584359"/>
              <a:ext cx="2347839" cy="17619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 descr="C:\Documents and Settings\Jan\Local Settings\Temporary Internet Files\Content.IE5\A0WBDK2E\MP900427859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3558601"/>
              <a:ext cx="2265670" cy="1787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880761"/>
              </p:ext>
            </p:extLst>
          </p:nvPr>
        </p:nvGraphicFramePr>
        <p:xfrm>
          <a:off x="1524001" y="404664"/>
          <a:ext cx="6095999" cy="17373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58992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1331640" y="2564904"/>
            <a:ext cx="6594403" cy="3761656"/>
            <a:chOff x="1331640" y="2564904"/>
            <a:chExt cx="6594403" cy="3761656"/>
          </a:xfrm>
        </p:grpSpPr>
        <p:pic>
          <p:nvPicPr>
            <p:cNvPr id="4098" name="Picture 2" descr="C:\Documents and Settings\Jan\Local Settings\Temporary Internet Files\Content.IE5\A0WBDK2E\MP90040361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4387" y="2564904"/>
              <a:ext cx="3761656" cy="37616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6" name="Skupina 15"/>
            <p:cNvGrpSpPr/>
            <p:nvPr/>
          </p:nvGrpSpPr>
          <p:grpSpPr>
            <a:xfrm>
              <a:off x="1331640" y="2924944"/>
              <a:ext cx="2401332" cy="2880320"/>
              <a:chOff x="1331640" y="2924944"/>
              <a:chExt cx="2401332" cy="2880320"/>
            </a:xfrm>
          </p:grpSpPr>
          <p:pic>
            <p:nvPicPr>
              <p:cNvPr id="4099" name="Picture 3" descr="C:\Documents and Settings\Jan\Local Settings\Temporary Internet Files\Content.IE5\N0XFEXQQ\MP900403612[1].jp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1640" y="3645024"/>
                <a:ext cx="2067684" cy="206768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7" name="Přímá spojnice 6"/>
              <p:cNvCxnSpPr/>
              <p:nvPr/>
            </p:nvCxnSpPr>
            <p:spPr>
              <a:xfrm>
                <a:off x="1378384" y="3212976"/>
                <a:ext cx="1728192" cy="2592288"/>
              </a:xfrm>
              <a:prstGeom prst="line">
                <a:avLst/>
              </a:prstGeom>
              <a:ln w="762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V="1">
                <a:off x="1382438" y="2924944"/>
                <a:ext cx="2350534" cy="2340260"/>
              </a:xfrm>
              <a:prstGeom prst="line">
                <a:avLst/>
              </a:prstGeom>
              <a:ln w="762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842655"/>
              </p:ext>
            </p:extLst>
          </p:nvPr>
        </p:nvGraphicFramePr>
        <p:xfrm>
          <a:off x="1475656" y="1052736"/>
          <a:ext cx="6096000" cy="11582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1419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124" name="Picture 4" descr="C:\Documents and Settings\Jan\Local Settings\Temporary Internet Files\Content.IE5\N0XFEXQQ\MP9004254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653" y="2996952"/>
            <a:ext cx="4901963" cy="320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Documents and Settings\Jan\Local Settings\Temporary Internet Files\Content.IE5\RWTHYNQJ\MC900358779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45"/>
          <a:stretch/>
        </p:blipFill>
        <p:spPr bwMode="auto">
          <a:xfrm>
            <a:off x="3229760" y="3147380"/>
            <a:ext cx="1492965" cy="2927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0117604"/>
              </p:ext>
            </p:extLst>
          </p:nvPr>
        </p:nvGraphicFramePr>
        <p:xfrm>
          <a:off x="1524000" y="1397000"/>
          <a:ext cx="6096000" cy="11582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85670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1. Žákova hora</a:t>
            </a:r>
          </a:p>
          <a:p>
            <a:r>
              <a:rPr lang="cs-CZ" sz="4400" b="1" dirty="0" smtClean="0"/>
              <a:t>2. Zahrady pod Hájem</a:t>
            </a:r>
          </a:p>
          <a:p>
            <a:r>
              <a:rPr lang="cs-CZ" sz="4400" b="1" dirty="0" smtClean="0"/>
              <a:t>3. Velký močál</a:t>
            </a:r>
          </a:p>
          <a:p>
            <a:r>
              <a:rPr lang="cs-CZ" sz="4400" b="1" dirty="0" smtClean="0"/>
              <a:t>4. Stará řeka</a:t>
            </a:r>
            <a:endParaRPr lang="cs-CZ" sz="44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6796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</TotalTime>
  <Words>215</Words>
  <Application>Microsoft Office PowerPoint</Application>
  <PresentationFormat>Předvádění na obrazovce (4:3)</PresentationFormat>
  <Paragraphs>59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Ochrana přírody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48</cp:revision>
  <dcterms:created xsi:type="dcterms:W3CDTF">2011-05-26T14:17:08Z</dcterms:created>
  <dcterms:modified xsi:type="dcterms:W3CDTF">2003-01-01T03:43:59Z</dcterms:modified>
</cp:coreProperties>
</file>