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Default Extension="gif" ContentType="image/gif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1"/>
  </p:notesMasterIdLst>
  <p:sldIdLst>
    <p:sldId id="273" r:id="rId2"/>
    <p:sldId id="272" r:id="rId3"/>
    <p:sldId id="256" r:id="rId4"/>
    <p:sldId id="257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1" r:id="rId17"/>
    <p:sldId id="270" r:id="rId18"/>
    <p:sldId id="286" r:id="rId19"/>
    <p:sldId id="278" r:id="rId20"/>
    <p:sldId id="279" r:id="rId21"/>
    <p:sldId id="280" r:id="rId22"/>
    <p:sldId id="281" r:id="rId23"/>
    <p:sldId id="282" r:id="rId24"/>
    <p:sldId id="283" r:id="rId25"/>
    <p:sldId id="285" r:id="rId26"/>
    <p:sldId id="284" r:id="rId27"/>
    <p:sldId id="275" r:id="rId28"/>
    <p:sldId id="259" r:id="rId29"/>
    <p:sldId id="277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  <a:srgbClr val="FF6600"/>
    <a:srgbClr val="33CCFF"/>
    <a:srgbClr val="CCFF33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77" autoAdjust="0"/>
    <p:restoredTop sz="94660"/>
  </p:normalViewPr>
  <p:slideViewPr>
    <p:cSldViewPr snapToObjects="1">
      <p:cViewPr varScale="1">
        <p:scale>
          <a:sx n="100" d="100"/>
          <a:sy n="100" d="100"/>
        </p:scale>
        <p:origin x="-28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61F98C-F67C-425C-8AA5-F7C5667A580D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B4EB9C0-4864-481C-A836-8B44DB0C08D3}">
      <dgm:prSet phldrT="[Text]"/>
      <dgm:spPr/>
      <dgm:t>
        <a:bodyPr/>
        <a:lstStyle/>
        <a:p>
          <a:r>
            <a:rPr lang="cs-CZ" dirty="0" smtClean="0"/>
            <a:t>divadlo</a:t>
          </a:r>
          <a:endParaRPr lang="cs-CZ" dirty="0"/>
        </a:p>
      </dgm:t>
    </dgm:pt>
    <dgm:pt modelId="{0AF201B7-AD0F-43E0-BAD7-673DB21FA8DD}" type="parTrans" cxnId="{D3F44C3E-8E5F-474D-A22B-20C1BA139FF5}">
      <dgm:prSet/>
      <dgm:spPr/>
      <dgm:t>
        <a:bodyPr/>
        <a:lstStyle/>
        <a:p>
          <a:endParaRPr lang="cs-CZ"/>
        </a:p>
      </dgm:t>
    </dgm:pt>
    <dgm:pt modelId="{33C04E99-E786-4831-B8D9-812C01D8292B}" type="sibTrans" cxnId="{D3F44C3E-8E5F-474D-A22B-20C1BA139FF5}">
      <dgm:prSet/>
      <dgm:spPr/>
      <dgm:t>
        <a:bodyPr/>
        <a:lstStyle/>
        <a:p>
          <a:endParaRPr lang="cs-CZ"/>
        </a:p>
      </dgm:t>
    </dgm:pt>
    <dgm:pt modelId="{FC7D3C20-E5D8-4D56-A3B0-0AD5CA12B2F5}">
      <dgm:prSet phldrT="[Text]"/>
      <dgm:spPr/>
      <dgm:t>
        <a:bodyPr/>
        <a:lstStyle/>
        <a:p>
          <a:r>
            <a:rPr lang="cs-CZ" dirty="0" smtClean="0"/>
            <a:t>Voskovec a Werich</a:t>
          </a:r>
          <a:endParaRPr lang="cs-CZ" dirty="0"/>
        </a:p>
      </dgm:t>
    </dgm:pt>
    <dgm:pt modelId="{D536F2C2-AD51-4F09-88D5-59AC90498CFF}" type="parTrans" cxnId="{42A2FC21-862B-464E-A280-8D7B4878680A}">
      <dgm:prSet/>
      <dgm:spPr/>
      <dgm:t>
        <a:bodyPr/>
        <a:lstStyle/>
        <a:p>
          <a:endParaRPr lang="cs-CZ"/>
        </a:p>
      </dgm:t>
    </dgm:pt>
    <dgm:pt modelId="{A8A052EF-F23D-4D3F-9CF8-2B98A2E8298A}" type="sibTrans" cxnId="{42A2FC21-862B-464E-A280-8D7B4878680A}">
      <dgm:prSet/>
      <dgm:spPr/>
      <dgm:t>
        <a:bodyPr/>
        <a:lstStyle/>
        <a:p>
          <a:endParaRPr lang="cs-CZ"/>
        </a:p>
      </dgm:t>
    </dgm:pt>
    <dgm:pt modelId="{B1DD041D-974D-4CEC-B56E-99AEF3FFAEEB}">
      <dgm:prSet phldrT="[Text]"/>
      <dgm:spPr/>
      <dgm:t>
        <a:bodyPr/>
        <a:lstStyle/>
        <a:p>
          <a:r>
            <a:rPr lang="cs-CZ" dirty="0" smtClean="0"/>
            <a:t>Václav Havel</a:t>
          </a:r>
          <a:endParaRPr lang="cs-CZ" dirty="0"/>
        </a:p>
      </dgm:t>
    </dgm:pt>
    <dgm:pt modelId="{3A4B7342-05C9-4734-81EE-B1033B0D2354}" type="parTrans" cxnId="{28AE3F31-0F70-4BEE-8854-942378926CAB}">
      <dgm:prSet/>
      <dgm:spPr/>
      <dgm:t>
        <a:bodyPr/>
        <a:lstStyle/>
        <a:p>
          <a:endParaRPr lang="cs-CZ"/>
        </a:p>
      </dgm:t>
    </dgm:pt>
    <dgm:pt modelId="{E0CAEECE-7F9D-48E6-94F5-1EB113F58152}" type="sibTrans" cxnId="{28AE3F31-0F70-4BEE-8854-942378926CAB}">
      <dgm:prSet/>
      <dgm:spPr/>
      <dgm:t>
        <a:bodyPr/>
        <a:lstStyle/>
        <a:p>
          <a:endParaRPr lang="cs-CZ"/>
        </a:p>
      </dgm:t>
    </dgm:pt>
    <dgm:pt modelId="{5C346E86-29EB-4F63-8412-F2DC16C46BE5}">
      <dgm:prSet phldrT="[Text]"/>
      <dgm:spPr/>
      <dgm:t>
        <a:bodyPr/>
        <a:lstStyle/>
        <a:p>
          <a:r>
            <a:rPr lang="cs-CZ" dirty="0" smtClean="0"/>
            <a:t>tanec</a:t>
          </a:r>
          <a:endParaRPr lang="cs-CZ" dirty="0"/>
        </a:p>
      </dgm:t>
    </dgm:pt>
    <dgm:pt modelId="{38040C03-96C7-42E5-8FD5-D224B22CFDCD}" type="parTrans" cxnId="{32602D9F-1694-4A8A-8C26-8223A86CD38A}">
      <dgm:prSet/>
      <dgm:spPr/>
      <dgm:t>
        <a:bodyPr/>
        <a:lstStyle/>
        <a:p>
          <a:endParaRPr lang="cs-CZ"/>
        </a:p>
      </dgm:t>
    </dgm:pt>
    <dgm:pt modelId="{2324493C-D9AF-4E80-A721-DF5363BD4690}" type="sibTrans" cxnId="{32602D9F-1694-4A8A-8C26-8223A86CD38A}">
      <dgm:prSet/>
      <dgm:spPr/>
      <dgm:t>
        <a:bodyPr/>
        <a:lstStyle/>
        <a:p>
          <a:endParaRPr lang="cs-CZ"/>
        </a:p>
      </dgm:t>
    </dgm:pt>
    <dgm:pt modelId="{2EDF10BD-7DCE-46EC-9E24-E988439D2840}">
      <dgm:prSet phldrT="[Text]"/>
      <dgm:spPr/>
      <dgm:t>
        <a:bodyPr/>
        <a:lstStyle/>
        <a:p>
          <a:r>
            <a:rPr lang="cs-CZ" dirty="0" smtClean="0"/>
            <a:t>Vlastimil </a:t>
          </a:r>
          <a:r>
            <a:rPr lang="cs-CZ" dirty="0" err="1" smtClean="0"/>
            <a:t>Harapes</a:t>
          </a:r>
          <a:endParaRPr lang="cs-CZ" dirty="0"/>
        </a:p>
      </dgm:t>
    </dgm:pt>
    <dgm:pt modelId="{7BFC080C-6B73-415C-B8DC-4057106FC4EE}" type="parTrans" cxnId="{D6CFC1CE-7F5B-4BCE-9DF7-7CCEDC96D6EA}">
      <dgm:prSet/>
      <dgm:spPr/>
      <dgm:t>
        <a:bodyPr/>
        <a:lstStyle/>
        <a:p>
          <a:endParaRPr lang="cs-CZ"/>
        </a:p>
      </dgm:t>
    </dgm:pt>
    <dgm:pt modelId="{29D0AF74-E71C-436F-ABFC-473409467403}" type="sibTrans" cxnId="{D6CFC1CE-7F5B-4BCE-9DF7-7CCEDC96D6EA}">
      <dgm:prSet/>
      <dgm:spPr/>
      <dgm:t>
        <a:bodyPr/>
        <a:lstStyle/>
        <a:p>
          <a:endParaRPr lang="cs-CZ"/>
        </a:p>
      </dgm:t>
    </dgm:pt>
    <dgm:pt modelId="{B0E7CE4B-5885-4113-A810-E830F7B5E9EF}">
      <dgm:prSet phldrT="[Text]"/>
      <dgm:spPr/>
      <dgm:t>
        <a:bodyPr/>
        <a:lstStyle/>
        <a:p>
          <a:r>
            <a:rPr lang="cs-CZ" dirty="0" smtClean="0"/>
            <a:t>Skupina UNO</a:t>
          </a:r>
          <a:endParaRPr lang="cs-CZ" dirty="0"/>
        </a:p>
      </dgm:t>
    </dgm:pt>
    <dgm:pt modelId="{32B9412D-722D-4293-98D0-CAE43E6F8A64}" type="parTrans" cxnId="{81E4FE43-BD96-4590-B44B-E399A90374C0}">
      <dgm:prSet/>
      <dgm:spPr/>
      <dgm:t>
        <a:bodyPr/>
        <a:lstStyle/>
        <a:p>
          <a:endParaRPr lang="cs-CZ"/>
        </a:p>
      </dgm:t>
    </dgm:pt>
    <dgm:pt modelId="{FA15ED95-C53E-48D8-98A9-9D50C36FE720}" type="sibTrans" cxnId="{81E4FE43-BD96-4590-B44B-E399A90374C0}">
      <dgm:prSet/>
      <dgm:spPr/>
      <dgm:t>
        <a:bodyPr/>
        <a:lstStyle/>
        <a:p>
          <a:endParaRPr lang="cs-CZ"/>
        </a:p>
      </dgm:t>
    </dgm:pt>
    <dgm:pt modelId="{977FFBD6-1481-4EDC-B1D1-D59F74BED979}">
      <dgm:prSet phldrT="[Text]"/>
      <dgm:spPr/>
      <dgm:t>
        <a:bodyPr/>
        <a:lstStyle/>
        <a:p>
          <a:r>
            <a:rPr lang="cs-CZ" dirty="0" smtClean="0"/>
            <a:t>hudba</a:t>
          </a:r>
          <a:endParaRPr lang="cs-CZ" dirty="0"/>
        </a:p>
      </dgm:t>
    </dgm:pt>
    <dgm:pt modelId="{4A8E9B74-0709-40B3-B5D8-B591462DF095}" type="parTrans" cxnId="{3080B4A3-DBB5-43AF-B084-B5456194FE3F}">
      <dgm:prSet/>
      <dgm:spPr/>
      <dgm:t>
        <a:bodyPr/>
        <a:lstStyle/>
        <a:p>
          <a:endParaRPr lang="cs-CZ"/>
        </a:p>
      </dgm:t>
    </dgm:pt>
    <dgm:pt modelId="{99085C5F-E00A-4854-AA41-58F0837ACFA7}" type="sibTrans" cxnId="{3080B4A3-DBB5-43AF-B084-B5456194FE3F}">
      <dgm:prSet/>
      <dgm:spPr/>
      <dgm:t>
        <a:bodyPr/>
        <a:lstStyle/>
        <a:p>
          <a:endParaRPr lang="cs-CZ"/>
        </a:p>
      </dgm:t>
    </dgm:pt>
    <dgm:pt modelId="{BF2B5AE5-CE06-44EF-BD0F-9E962CF2AB2C}">
      <dgm:prSet phldrT="[Text]"/>
      <dgm:spPr/>
      <dgm:t>
        <a:bodyPr/>
        <a:lstStyle/>
        <a:p>
          <a:r>
            <a:rPr lang="cs-CZ" dirty="0" smtClean="0"/>
            <a:t>Bedřich Smetana</a:t>
          </a:r>
          <a:endParaRPr lang="cs-CZ" dirty="0"/>
        </a:p>
      </dgm:t>
    </dgm:pt>
    <dgm:pt modelId="{E1E6C664-837D-4A4C-B65A-E8E2C30C7551}" type="parTrans" cxnId="{6C0A30B3-0E7F-49D7-8EF9-D34A743D2168}">
      <dgm:prSet/>
      <dgm:spPr/>
      <dgm:t>
        <a:bodyPr/>
        <a:lstStyle/>
        <a:p>
          <a:endParaRPr lang="cs-CZ"/>
        </a:p>
      </dgm:t>
    </dgm:pt>
    <dgm:pt modelId="{72C6723C-7E93-4E35-9138-94CD8426D95A}" type="sibTrans" cxnId="{6C0A30B3-0E7F-49D7-8EF9-D34A743D2168}">
      <dgm:prSet/>
      <dgm:spPr/>
      <dgm:t>
        <a:bodyPr/>
        <a:lstStyle/>
        <a:p>
          <a:endParaRPr lang="cs-CZ"/>
        </a:p>
      </dgm:t>
    </dgm:pt>
    <dgm:pt modelId="{00C76160-3C16-4808-BE2D-4C2BF22924A4}">
      <dgm:prSet phldrT="[Text]"/>
      <dgm:spPr/>
      <dgm:t>
        <a:bodyPr/>
        <a:lstStyle/>
        <a:p>
          <a:r>
            <a:rPr lang="cs-CZ" dirty="0" smtClean="0"/>
            <a:t>Karel Svoboda</a:t>
          </a:r>
          <a:endParaRPr lang="cs-CZ" dirty="0"/>
        </a:p>
      </dgm:t>
    </dgm:pt>
    <dgm:pt modelId="{01043328-C2C7-498B-83D7-7DDDAFC78EB6}" type="parTrans" cxnId="{67DDF956-DD57-4996-9966-C09128A85D3F}">
      <dgm:prSet/>
      <dgm:spPr/>
      <dgm:t>
        <a:bodyPr/>
        <a:lstStyle/>
        <a:p>
          <a:endParaRPr lang="cs-CZ"/>
        </a:p>
      </dgm:t>
    </dgm:pt>
    <dgm:pt modelId="{3E055A4C-FF08-4532-B149-4BEA475CB138}" type="sibTrans" cxnId="{67DDF956-DD57-4996-9966-C09128A85D3F}">
      <dgm:prSet/>
      <dgm:spPr/>
      <dgm:t>
        <a:bodyPr/>
        <a:lstStyle/>
        <a:p>
          <a:endParaRPr lang="cs-CZ"/>
        </a:p>
      </dgm:t>
    </dgm:pt>
    <dgm:pt modelId="{4F7845FA-6888-494B-BC91-FB05B38CDF0E}" type="pres">
      <dgm:prSet presAssocID="{8E61F98C-F67C-425C-8AA5-F7C5667A580D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9313E9-26E7-4B72-B4DE-BEA2B13F7E1D}" type="pres">
      <dgm:prSet presAssocID="{FB4EB9C0-4864-481C-A836-8B44DB0C08D3}" presName="compNode" presStyleCnt="0"/>
      <dgm:spPr/>
    </dgm:pt>
    <dgm:pt modelId="{AA6AF858-01F6-4BD0-8649-E7CE42C96120}" type="pres">
      <dgm:prSet presAssocID="{FB4EB9C0-4864-481C-A836-8B44DB0C08D3}" presName="aNode" presStyleLbl="bgShp" presStyleIdx="0" presStyleCnt="3"/>
      <dgm:spPr/>
      <dgm:t>
        <a:bodyPr/>
        <a:lstStyle/>
        <a:p>
          <a:endParaRPr lang="cs-CZ"/>
        </a:p>
      </dgm:t>
    </dgm:pt>
    <dgm:pt modelId="{D56315FE-0D87-4BCC-A10C-F1B107C54F1E}" type="pres">
      <dgm:prSet presAssocID="{FB4EB9C0-4864-481C-A836-8B44DB0C08D3}" presName="textNode" presStyleLbl="bgShp" presStyleIdx="0" presStyleCnt="3"/>
      <dgm:spPr/>
      <dgm:t>
        <a:bodyPr/>
        <a:lstStyle/>
        <a:p>
          <a:endParaRPr lang="cs-CZ"/>
        </a:p>
      </dgm:t>
    </dgm:pt>
    <dgm:pt modelId="{092C187D-9302-4450-BA04-892F0153B3B8}" type="pres">
      <dgm:prSet presAssocID="{FB4EB9C0-4864-481C-A836-8B44DB0C08D3}" presName="compChildNode" presStyleCnt="0"/>
      <dgm:spPr/>
    </dgm:pt>
    <dgm:pt modelId="{32F02758-3006-4DA3-9079-CFC0BE59295D}" type="pres">
      <dgm:prSet presAssocID="{FB4EB9C0-4864-481C-A836-8B44DB0C08D3}" presName="theInnerList" presStyleCnt="0"/>
      <dgm:spPr/>
    </dgm:pt>
    <dgm:pt modelId="{E7F2EDB7-B200-4E44-8EFE-A1AA9219DB8D}" type="pres">
      <dgm:prSet presAssocID="{FC7D3C20-E5D8-4D56-A3B0-0AD5CA12B2F5}" presName="child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133C52-CCE6-4D9F-9633-740188DE0010}" type="pres">
      <dgm:prSet presAssocID="{FC7D3C20-E5D8-4D56-A3B0-0AD5CA12B2F5}" presName="aSpace2" presStyleCnt="0"/>
      <dgm:spPr/>
    </dgm:pt>
    <dgm:pt modelId="{E76DE8A3-F094-43C2-A9BC-556D8879806E}" type="pres">
      <dgm:prSet presAssocID="{B1DD041D-974D-4CEC-B56E-99AEF3FFAEEB}" presName="child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E2A4A0-41C8-4B29-86AC-BF2C000BA9DD}" type="pres">
      <dgm:prSet presAssocID="{FB4EB9C0-4864-481C-A836-8B44DB0C08D3}" presName="aSpace" presStyleCnt="0"/>
      <dgm:spPr/>
    </dgm:pt>
    <dgm:pt modelId="{16D67BAF-74C2-482C-8A0A-8BEE397DC387}" type="pres">
      <dgm:prSet presAssocID="{5C346E86-29EB-4F63-8412-F2DC16C46BE5}" presName="compNode" presStyleCnt="0"/>
      <dgm:spPr/>
    </dgm:pt>
    <dgm:pt modelId="{BC001929-DC77-48EE-BCDC-10F8EE6BAB25}" type="pres">
      <dgm:prSet presAssocID="{5C346E86-29EB-4F63-8412-F2DC16C46BE5}" presName="aNode" presStyleLbl="bgShp" presStyleIdx="1" presStyleCnt="3"/>
      <dgm:spPr/>
      <dgm:t>
        <a:bodyPr/>
        <a:lstStyle/>
        <a:p>
          <a:endParaRPr lang="cs-CZ"/>
        </a:p>
      </dgm:t>
    </dgm:pt>
    <dgm:pt modelId="{970A83BE-4FBE-4181-90EE-FD3A5074B050}" type="pres">
      <dgm:prSet presAssocID="{5C346E86-29EB-4F63-8412-F2DC16C46BE5}" presName="textNode" presStyleLbl="bgShp" presStyleIdx="1" presStyleCnt="3"/>
      <dgm:spPr/>
      <dgm:t>
        <a:bodyPr/>
        <a:lstStyle/>
        <a:p>
          <a:endParaRPr lang="cs-CZ"/>
        </a:p>
      </dgm:t>
    </dgm:pt>
    <dgm:pt modelId="{E6AF69DE-ED55-4320-8565-41F8CC675580}" type="pres">
      <dgm:prSet presAssocID="{5C346E86-29EB-4F63-8412-F2DC16C46BE5}" presName="compChildNode" presStyleCnt="0"/>
      <dgm:spPr/>
    </dgm:pt>
    <dgm:pt modelId="{22C0E4E5-82AB-46AA-B82C-3D1001FF28F9}" type="pres">
      <dgm:prSet presAssocID="{5C346E86-29EB-4F63-8412-F2DC16C46BE5}" presName="theInnerList" presStyleCnt="0"/>
      <dgm:spPr/>
    </dgm:pt>
    <dgm:pt modelId="{22FC5343-B7E6-4E26-B23F-47E85CA12AD0}" type="pres">
      <dgm:prSet presAssocID="{2EDF10BD-7DCE-46EC-9E24-E988439D2840}" presName="child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A37D8A-39CB-4A97-BA9C-74C7F7FB70FC}" type="pres">
      <dgm:prSet presAssocID="{2EDF10BD-7DCE-46EC-9E24-E988439D2840}" presName="aSpace2" presStyleCnt="0"/>
      <dgm:spPr/>
    </dgm:pt>
    <dgm:pt modelId="{16D862C6-595D-4614-96DA-12E309C150D7}" type="pres">
      <dgm:prSet presAssocID="{B0E7CE4B-5885-4113-A810-E830F7B5E9EF}" presName="child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A6EB41-E849-41AB-90C4-8CAA7FF932E8}" type="pres">
      <dgm:prSet presAssocID="{5C346E86-29EB-4F63-8412-F2DC16C46BE5}" presName="aSpace" presStyleCnt="0"/>
      <dgm:spPr/>
    </dgm:pt>
    <dgm:pt modelId="{5DFC5884-8165-497C-8B89-AD4C152C45C9}" type="pres">
      <dgm:prSet presAssocID="{977FFBD6-1481-4EDC-B1D1-D59F74BED979}" presName="compNode" presStyleCnt="0"/>
      <dgm:spPr/>
    </dgm:pt>
    <dgm:pt modelId="{1500C5FD-B44D-4A0F-965C-54D2AD294B9E}" type="pres">
      <dgm:prSet presAssocID="{977FFBD6-1481-4EDC-B1D1-D59F74BED979}" presName="aNode" presStyleLbl="bgShp" presStyleIdx="2" presStyleCnt="3" custLinFactNeighborX="39"/>
      <dgm:spPr/>
      <dgm:t>
        <a:bodyPr/>
        <a:lstStyle/>
        <a:p>
          <a:endParaRPr lang="cs-CZ"/>
        </a:p>
      </dgm:t>
    </dgm:pt>
    <dgm:pt modelId="{10ABA25E-EA6D-4006-8CF5-E6025D6D15BD}" type="pres">
      <dgm:prSet presAssocID="{977FFBD6-1481-4EDC-B1D1-D59F74BED979}" presName="textNode" presStyleLbl="bgShp" presStyleIdx="2" presStyleCnt="3"/>
      <dgm:spPr/>
      <dgm:t>
        <a:bodyPr/>
        <a:lstStyle/>
        <a:p>
          <a:endParaRPr lang="cs-CZ"/>
        </a:p>
      </dgm:t>
    </dgm:pt>
    <dgm:pt modelId="{7E1BE3C8-67C8-4EA0-B772-2FE415076557}" type="pres">
      <dgm:prSet presAssocID="{977FFBD6-1481-4EDC-B1D1-D59F74BED979}" presName="compChildNode" presStyleCnt="0"/>
      <dgm:spPr/>
    </dgm:pt>
    <dgm:pt modelId="{2B7B8423-31CE-441C-B8D6-2C1FE58DCA77}" type="pres">
      <dgm:prSet presAssocID="{977FFBD6-1481-4EDC-B1D1-D59F74BED979}" presName="theInnerList" presStyleCnt="0"/>
      <dgm:spPr/>
    </dgm:pt>
    <dgm:pt modelId="{7548BD6F-8894-4394-AA17-A4DB5E758D06}" type="pres">
      <dgm:prSet presAssocID="{BF2B5AE5-CE06-44EF-BD0F-9E962CF2AB2C}" presName="child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F1F08C-3F59-46A2-9886-B7775B27E407}" type="pres">
      <dgm:prSet presAssocID="{BF2B5AE5-CE06-44EF-BD0F-9E962CF2AB2C}" presName="aSpace2" presStyleCnt="0"/>
      <dgm:spPr/>
    </dgm:pt>
    <dgm:pt modelId="{E1879BFB-2A0E-4DF9-86C8-A5740CBE15B3}" type="pres">
      <dgm:prSet presAssocID="{00C76160-3C16-4808-BE2D-4C2BF22924A4}" presName="child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080B4A3-DBB5-43AF-B084-B5456194FE3F}" srcId="{8E61F98C-F67C-425C-8AA5-F7C5667A580D}" destId="{977FFBD6-1481-4EDC-B1D1-D59F74BED979}" srcOrd="2" destOrd="0" parTransId="{4A8E9B74-0709-40B3-B5D8-B591462DF095}" sibTransId="{99085C5F-E00A-4854-AA41-58F0837ACFA7}"/>
    <dgm:cxn modelId="{A01DBA58-72B3-4039-BD4B-4F7CC6599FDD}" type="presOf" srcId="{5C346E86-29EB-4F63-8412-F2DC16C46BE5}" destId="{BC001929-DC77-48EE-BCDC-10F8EE6BAB25}" srcOrd="0" destOrd="0" presId="urn:microsoft.com/office/officeart/2005/8/layout/lProcess2"/>
    <dgm:cxn modelId="{6C0A30B3-0E7F-49D7-8EF9-D34A743D2168}" srcId="{977FFBD6-1481-4EDC-B1D1-D59F74BED979}" destId="{BF2B5AE5-CE06-44EF-BD0F-9E962CF2AB2C}" srcOrd="0" destOrd="0" parTransId="{E1E6C664-837D-4A4C-B65A-E8E2C30C7551}" sibTransId="{72C6723C-7E93-4E35-9138-94CD8426D95A}"/>
    <dgm:cxn modelId="{D3F44C3E-8E5F-474D-A22B-20C1BA139FF5}" srcId="{8E61F98C-F67C-425C-8AA5-F7C5667A580D}" destId="{FB4EB9C0-4864-481C-A836-8B44DB0C08D3}" srcOrd="0" destOrd="0" parTransId="{0AF201B7-AD0F-43E0-BAD7-673DB21FA8DD}" sibTransId="{33C04E99-E786-4831-B8D9-812C01D8292B}"/>
    <dgm:cxn modelId="{D652C00F-44C9-4E56-9D8B-1D57931997DC}" type="presOf" srcId="{00C76160-3C16-4808-BE2D-4C2BF22924A4}" destId="{E1879BFB-2A0E-4DF9-86C8-A5740CBE15B3}" srcOrd="0" destOrd="0" presId="urn:microsoft.com/office/officeart/2005/8/layout/lProcess2"/>
    <dgm:cxn modelId="{8DC6E598-645E-4983-9B1A-5D7266B6481F}" type="presOf" srcId="{FB4EB9C0-4864-481C-A836-8B44DB0C08D3}" destId="{AA6AF858-01F6-4BD0-8649-E7CE42C96120}" srcOrd="0" destOrd="0" presId="urn:microsoft.com/office/officeart/2005/8/layout/lProcess2"/>
    <dgm:cxn modelId="{C12232C3-606C-4F41-9500-C7DDCB54A4D8}" type="presOf" srcId="{FC7D3C20-E5D8-4D56-A3B0-0AD5CA12B2F5}" destId="{E7F2EDB7-B200-4E44-8EFE-A1AA9219DB8D}" srcOrd="0" destOrd="0" presId="urn:microsoft.com/office/officeart/2005/8/layout/lProcess2"/>
    <dgm:cxn modelId="{D6CFC1CE-7F5B-4BCE-9DF7-7CCEDC96D6EA}" srcId="{5C346E86-29EB-4F63-8412-F2DC16C46BE5}" destId="{2EDF10BD-7DCE-46EC-9E24-E988439D2840}" srcOrd="0" destOrd="0" parTransId="{7BFC080C-6B73-415C-B8DC-4057106FC4EE}" sibTransId="{29D0AF74-E71C-436F-ABFC-473409467403}"/>
    <dgm:cxn modelId="{67DDF956-DD57-4996-9966-C09128A85D3F}" srcId="{977FFBD6-1481-4EDC-B1D1-D59F74BED979}" destId="{00C76160-3C16-4808-BE2D-4C2BF22924A4}" srcOrd="1" destOrd="0" parTransId="{01043328-C2C7-498B-83D7-7DDDAFC78EB6}" sibTransId="{3E055A4C-FF08-4532-B149-4BEA475CB138}"/>
    <dgm:cxn modelId="{F430DDF9-2507-4A85-8BF8-F3426D1537FA}" type="presOf" srcId="{2EDF10BD-7DCE-46EC-9E24-E988439D2840}" destId="{22FC5343-B7E6-4E26-B23F-47E85CA12AD0}" srcOrd="0" destOrd="0" presId="urn:microsoft.com/office/officeart/2005/8/layout/lProcess2"/>
    <dgm:cxn modelId="{2CF83AF9-185A-44C6-9577-8E1A83E0CBFC}" type="presOf" srcId="{B1DD041D-974D-4CEC-B56E-99AEF3FFAEEB}" destId="{E76DE8A3-F094-43C2-A9BC-556D8879806E}" srcOrd="0" destOrd="0" presId="urn:microsoft.com/office/officeart/2005/8/layout/lProcess2"/>
    <dgm:cxn modelId="{42A2FC21-862B-464E-A280-8D7B4878680A}" srcId="{FB4EB9C0-4864-481C-A836-8B44DB0C08D3}" destId="{FC7D3C20-E5D8-4D56-A3B0-0AD5CA12B2F5}" srcOrd="0" destOrd="0" parTransId="{D536F2C2-AD51-4F09-88D5-59AC90498CFF}" sibTransId="{A8A052EF-F23D-4D3F-9CF8-2B98A2E8298A}"/>
    <dgm:cxn modelId="{CEAD44C3-3666-4C05-B275-D0441022C796}" type="presOf" srcId="{977FFBD6-1481-4EDC-B1D1-D59F74BED979}" destId="{1500C5FD-B44D-4A0F-965C-54D2AD294B9E}" srcOrd="0" destOrd="0" presId="urn:microsoft.com/office/officeart/2005/8/layout/lProcess2"/>
    <dgm:cxn modelId="{32602D9F-1694-4A8A-8C26-8223A86CD38A}" srcId="{8E61F98C-F67C-425C-8AA5-F7C5667A580D}" destId="{5C346E86-29EB-4F63-8412-F2DC16C46BE5}" srcOrd="1" destOrd="0" parTransId="{38040C03-96C7-42E5-8FD5-D224B22CFDCD}" sibTransId="{2324493C-D9AF-4E80-A721-DF5363BD4690}"/>
    <dgm:cxn modelId="{81E4FE43-BD96-4590-B44B-E399A90374C0}" srcId="{5C346E86-29EB-4F63-8412-F2DC16C46BE5}" destId="{B0E7CE4B-5885-4113-A810-E830F7B5E9EF}" srcOrd="1" destOrd="0" parTransId="{32B9412D-722D-4293-98D0-CAE43E6F8A64}" sibTransId="{FA15ED95-C53E-48D8-98A9-9D50C36FE720}"/>
    <dgm:cxn modelId="{28AE3F31-0F70-4BEE-8854-942378926CAB}" srcId="{FB4EB9C0-4864-481C-A836-8B44DB0C08D3}" destId="{B1DD041D-974D-4CEC-B56E-99AEF3FFAEEB}" srcOrd="1" destOrd="0" parTransId="{3A4B7342-05C9-4734-81EE-B1033B0D2354}" sibTransId="{E0CAEECE-7F9D-48E6-94F5-1EB113F58152}"/>
    <dgm:cxn modelId="{09549074-67BE-4CEB-A4FA-B6617D96D1B4}" type="presOf" srcId="{B0E7CE4B-5885-4113-A810-E830F7B5E9EF}" destId="{16D862C6-595D-4614-96DA-12E309C150D7}" srcOrd="0" destOrd="0" presId="urn:microsoft.com/office/officeart/2005/8/layout/lProcess2"/>
    <dgm:cxn modelId="{0158BEF0-B6FC-4CB0-BB55-19B544F9CBB1}" type="presOf" srcId="{5C346E86-29EB-4F63-8412-F2DC16C46BE5}" destId="{970A83BE-4FBE-4181-90EE-FD3A5074B050}" srcOrd="1" destOrd="0" presId="urn:microsoft.com/office/officeart/2005/8/layout/lProcess2"/>
    <dgm:cxn modelId="{1FEB3A94-9227-4BDB-A162-2CA86EA9DD48}" type="presOf" srcId="{8E61F98C-F67C-425C-8AA5-F7C5667A580D}" destId="{4F7845FA-6888-494B-BC91-FB05B38CDF0E}" srcOrd="0" destOrd="0" presId="urn:microsoft.com/office/officeart/2005/8/layout/lProcess2"/>
    <dgm:cxn modelId="{D444EC79-1879-47BF-A907-E10AE84DD884}" type="presOf" srcId="{FB4EB9C0-4864-481C-A836-8B44DB0C08D3}" destId="{D56315FE-0D87-4BCC-A10C-F1B107C54F1E}" srcOrd="1" destOrd="0" presId="urn:microsoft.com/office/officeart/2005/8/layout/lProcess2"/>
    <dgm:cxn modelId="{4B62FEA8-A9C0-4B84-BBDF-B5041C273C6B}" type="presOf" srcId="{977FFBD6-1481-4EDC-B1D1-D59F74BED979}" destId="{10ABA25E-EA6D-4006-8CF5-E6025D6D15BD}" srcOrd="1" destOrd="0" presId="urn:microsoft.com/office/officeart/2005/8/layout/lProcess2"/>
    <dgm:cxn modelId="{540E7E1C-C345-44F6-952E-481073BC4AB9}" type="presOf" srcId="{BF2B5AE5-CE06-44EF-BD0F-9E962CF2AB2C}" destId="{7548BD6F-8894-4394-AA17-A4DB5E758D06}" srcOrd="0" destOrd="0" presId="urn:microsoft.com/office/officeart/2005/8/layout/lProcess2"/>
    <dgm:cxn modelId="{3FF31337-8823-4A3A-A821-1033276709C2}" type="presParOf" srcId="{4F7845FA-6888-494B-BC91-FB05B38CDF0E}" destId="{D09313E9-26E7-4B72-B4DE-BEA2B13F7E1D}" srcOrd="0" destOrd="0" presId="urn:microsoft.com/office/officeart/2005/8/layout/lProcess2"/>
    <dgm:cxn modelId="{D6E4CFFC-97E6-4768-95D4-811B0E0CC7CA}" type="presParOf" srcId="{D09313E9-26E7-4B72-B4DE-BEA2B13F7E1D}" destId="{AA6AF858-01F6-4BD0-8649-E7CE42C96120}" srcOrd="0" destOrd="0" presId="urn:microsoft.com/office/officeart/2005/8/layout/lProcess2"/>
    <dgm:cxn modelId="{97DF9FA4-78E9-4DDE-ABAD-4C0307EE9411}" type="presParOf" srcId="{D09313E9-26E7-4B72-B4DE-BEA2B13F7E1D}" destId="{D56315FE-0D87-4BCC-A10C-F1B107C54F1E}" srcOrd="1" destOrd="0" presId="urn:microsoft.com/office/officeart/2005/8/layout/lProcess2"/>
    <dgm:cxn modelId="{6D9AE8E1-CAC4-4BCC-B766-93762A612804}" type="presParOf" srcId="{D09313E9-26E7-4B72-B4DE-BEA2B13F7E1D}" destId="{092C187D-9302-4450-BA04-892F0153B3B8}" srcOrd="2" destOrd="0" presId="urn:microsoft.com/office/officeart/2005/8/layout/lProcess2"/>
    <dgm:cxn modelId="{F06E2AC9-B235-4D75-B190-8451508D5AE5}" type="presParOf" srcId="{092C187D-9302-4450-BA04-892F0153B3B8}" destId="{32F02758-3006-4DA3-9079-CFC0BE59295D}" srcOrd="0" destOrd="0" presId="urn:microsoft.com/office/officeart/2005/8/layout/lProcess2"/>
    <dgm:cxn modelId="{10DBA755-6346-4988-AABB-FBE1726EA22D}" type="presParOf" srcId="{32F02758-3006-4DA3-9079-CFC0BE59295D}" destId="{E7F2EDB7-B200-4E44-8EFE-A1AA9219DB8D}" srcOrd="0" destOrd="0" presId="urn:microsoft.com/office/officeart/2005/8/layout/lProcess2"/>
    <dgm:cxn modelId="{3AAC5D5F-5C6B-4C35-BFEE-00939985F283}" type="presParOf" srcId="{32F02758-3006-4DA3-9079-CFC0BE59295D}" destId="{BB133C52-CCE6-4D9F-9633-740188DE0010}" srcOrd="1" destOrd="0" presId="urn:microsoft.com/office/officeart/2005/8/layout/lProcess2"/>
    <dgm:cxn modelId="{E447E6EC-929D-410C-A32F-7E15E99F01BE}" type="presParOf" srcId="{32F02758-3006-4DA3-9079-CFC0BE59295D}" destId="{E76DE8A3-F094-43C2-A9BC-556D8879806E}" srcOrd="2" destOrd="0" presId="urn:microsoft.com/office/officeart/2005/8/layout/lProcess2"/>
    <dgm:cxn modelId="{C7140F7A-6FDA-4AB1-9504-85A6E6358732}" type="presParOf" srcId="{4F7845FA-6888-494B-BC91-FB05B38CDF0E}" destId="{66E2A4A0-41C8-4B29-86AC-BF2C000BA9DD}" srcOrd="1" destOrd="0" presId="urn:microsoft.com/office/officeart/2005/8/layout/lProcess2"/>
    <dgm:cxn modelId="{ABBD068E-D8B6-4D22-AD51-A0606EB58D3D}" type="presParOf" srcId="{4F7845FA-6888-494B-BC91-FB05B38CDF0E}" destId="{16D67BAF-74C2-482C-8A0A-8BEE397DC387}" srcOrd="2" destOrd="0" presId="urn:microsoft.com/office/officeart/2005/8/layout/lProcess2"/>
    <dgm:cxn modelId="{BECC4FE8-2241-4AF3-9F2F-252FC13EBC27}" type="presParOf" srcId="{16D67BAF-74C2-482C-8A0A-8BEE397DC387}" destId="{BC001929-DC77-48EE-BCDC-10F8EE6BAB25}" srcOrd="0" destOrd="0" presId="urn:microsoft.com/office/officeart/2005/8/layout/lProcess2"/>
    <dgm:cxn modelId="{32F3850C-273B-428A-ABCC-737163FE6169}" type="presParOf" srcId="{16D67BAF-74C2-482C-8A0A-8BEE397DC387}" destId="{970A83BE-4FBE-4181-90EE-FD3A5074B050}" srcOrd="1" destOrd="0" presId="urn:microsoft.com/office/officeart/2005/8/layout/lProcess2"/>
    <dgm:cxn modelId="{9D3766F8-F0A2-4F26-AC0A-ED8C12A85B53}" type="presParOf" srcId="{16D67BAF-74C2-482C-8A0A-8BEE397DC387}" destId="{E6AF69DE-ED55-4320-8565-41F8CC675580}" srcOrd="2" destOrd="0" presId="urn:microsoft.com/office/officeart/2005/8/layout/lProcess2"/>
    <dgm:cxn modelId="{D48AE96C-A287-4763-89D4-8189A864B1F2}" type="presParOf" srcId="{E6AF69DE-ED55-4320-8565-41F8CC675580}" destId="{22C0E4E5-82AB-46AA-B82C-3D1001FF28F9}" srcOrd="0" destOrd="0" presId="urn:microsoft.com/office/officeart/2005/8/layout/lProcess2"/>
    <dgm:cxn modelId="{1A250350-C2CA-4FC8-9FD6-FA3944806922}" type="presParOf" srcId="{22C0E4E5-82AB-46AA-B82C-3D1001FF28F9}" destId="{22FC5343-B7E6-4E26-B23F-47E85CA12AD0}" srcOrd="0" destOrd="0" presId="urn:microsoft.com/office/officeart/2005/8/layout/lProcess2"/>
    <dgm:cxn modelId="{AF614C60-CC08-46EE-8076-5B24AA2FBE6C}" type="presParOf" srcId="{22C0E4E5-82AB-46AA-B82C-3D1001FF28F9}" destId="{08A37D8A-39CB-4A97-BA9C-74C7F7FB70FC}" srcOrd="1" destOrd="0" presId="urn:microsoft.com/office/officeart/2005/8/layout/lProcess2"/>
    <dgm:cxn modelId="{42E17F79-45E3-47D2-81DD-B2826D5671AA}" type="presParOf" srcId="{22C0E4E5-82AB-46AA-B82C-3D1001FF28F9}" destId="{16D862C6-595D-4614-96DA-12E309C150D7}" srcOrd="2" destOrd="0" presId="urn:microsoft.com/office/officeart/2005/8/layout/lProcess2"/>
    <dgm:cxn modelId="{42EE9681-4289-4716-83A4-65AF14FC8818}" type="presParOf" srcId="{4F7845FA-6888-494B-BC91-FB05B38CDF0E}" destId="{D7A6EB41-E849-41AB-90C4-8CAA7FF932E8}" srcOrd="3" destOrd="0" presId="urn:microsoft.com/office/officeart/2005/8/layout/lProcess2"/>
    <dgm:cxn modelId="{07F5B3DF-BE60-4B6E-B3EF-83DBFE30B960}" type="presParOf" srcId="{4F7845FA-6888-494B-BC91-FB05B38CDF0E}" destId="{5DFC5884-8165-497C-8B89-AD4C152C45C9}" srcOrd="4" destOrd="0" presId="urn:microsoft.com/office/officeart/2005/8/layout/lProcess2"/>
    <dgm:cxn modelId="{C2201300-3EB3-4AE9-9D01-79D5D553F200}" type="presParOf" srcId="{5DFC5884-8165-497C-8B89-AD4C152C45C9}" destId="{1500C5FD-B44D-4A0F-965C-54D2AD294B9E}" srcOrd="0" destOrd="0" presId="urn:microsoft.com/office/officeart/2005/8/layout/lProcess2"/>
    <dgm:cxn modelId="{B11B71E6-630A-4A0F-A2FD-B21F2A648CA7}" type="presParOf" srcId="{5DFC5884-8165-497C-8B89-AD4C152C45C9}" destId="{10ABA25E-EA6D-4006-8CF5-E6025D6D15BD}" srcOrd="1" destOrd="0" presId="urn:microsoft.com/office/officeart/2005/8/layout/lProcess2"/>
    <dgm:cxn modelId="{DAA01B5C-AA07-49D8-BBE5-B4C60C5E04C7}" type="presParOf" srcId="{5DFC5884-8165-497C-8B89-AD4C152C45C9}" destId="{7E1BE3C8-67C8-4EA0-B772-2FE415076557}" srcOrd="2" destOrd="0" presId="urn:microsoft.com/office/officeart/2005/8/layout/lProcess2"/>
    <dgm:cxn modelId="{7C15A186-CB53-4767-9BD1-F6F36F213342}" type="presParOf" srcId="{7E1BE3C8-67C8-4EA0-B772-2FE415076557}" destId="{2B7B8423-31CE-441C-B8D6-2C1FE58DCA77}" srcOrd="0" destOrd="0" presId="urn:microsoft.com/office/officeart/2005/8/layout/lProcess2"/>
    <dgm:cxn modelId="{379FCD08-C671-4AFD-9AE8-C41B676CD35C}" type="presParOf" srcId="{2B7B8423-31CE-441C-B8D6-2C1FE58DCA77}" destId="{7548BD6F-8894-4394-AA17-A4DB5E758D06}" srcOrd="0" destOrd="0" presId="urn:microsoft.com/office/officeart/2005/8/layout/lProcess2"/>
    <dgm:cxn modelId="{3FA03D3D-7E06-49D5-B1A1-FC70AD198477}" type="presParOf" srcId="{2B7B8423-31CE-441C-B8D6-2C1FE58DCA77}" destId="{20F1F08C-3F59-46A2-9886-B7775B27E407}" srcOrd="1" destOrd="0" presId="urn:microsoft.com/office/officeart/2005/8/layout/lProcess2"/>
    <dgm:cxn modelId="{1520EA97-C255-4DF5-B23E-19F52D7653A5}" type="presParOf" srcId="{2B7B8423-31CE-441C-B8D6-2C1FE58DCA77}" destId="{E1879BFB-2A0E-4DF9-86C8-A5740CBE15B3}" srcOrd="2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E61F98C-F67C-425C-8AA5-F7C5667A580D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B4EB9C0-4864-481C-A836-8B44DB0C08D3}">
      <dgm:prSet phldrT="[Text]"/>
      <dgm:spPr/>
      <dgm:t>
        <a:bodyPr/>
        <a:lstStyle/>
        <a:p>
          <a:r>
            <a:rPr lang="cs-CZ" dirty="0" smtClean="0"/>
            <a:t>film</a:t>
          </a:r>
          <a:endParaRPr lang="cs-CZ" dirty="0"/>
        </a:p>
      </dgm:t>
    </dgm:pt>
    <dgm:pt modelId="{0AF201B7-AD0F-43E0-BAD7-673DB21FA8DD}" type="parTrans" cxnId="{D3F44C3E-8E5F-474D-A22B-20C1BA139FF5}">
      <dgm:prSet/>
      <dgm:spPr/>
      <dgm:t>
        <a:bodyPr/>
        <a:lstStyle/>
        <a:p>
          <a:endParaRPr lang="cs-CZ"/>
        </a:p>
      </dgm:t>
    </dgm:pt>
    <dgm:pt modelId="{33C04E99-E786-4831-B8D9-812C01D8292B}" type="sibTrans" cxnId="{D3F44C3E-8E5F-474D-A22B-20C1BA139FF5}">
      <dgm:prSet/>
      <dgm:spPr/>
      <dgm:t>
        <a:bodyPr/>
        <a:lstStyle/>
        <a:p>
          <a:endParaRPr lang="cs-CZ"/>
        </a:p>
      </dgm:t>
    </dgm:pt>
    <dgm:pt modelId="{FC7D3C20-E5D8-4D56-A3B0-0AD5CA12B2F5}">
      <dgm:prSet phldrT="[Text]"/>
      <dgm:spPr/>
      <dgm:t>
        <a:bodyPr/>
        <a:lstStyle/>
        <a:p>
          <a:r>
            <a:rPr lang="cs-CZ" dirty="0" smtClean="0"/>
            <a:t>Jiří </a:t>
          </a:r>
          <a:r>
            <a:rPr lang="cs-CZ" dirty="0" err="1" smtClean="0"/>
            <a:t>Menzel</a:t>
          </a:r>
          <a:endParaRPr lang="cs-CZ" dirty="0"/>
        </a:p>
      </dgm:t>
    </dgm:pt>
    <dgm:pt modelId="{D536F2C2-AD51-4F09-88D5-59AC90498CFF}" type="parTrans" cxnId="{42A2FC21-862B-464E-A280-8D7B4878680A}">
      <dgm:prSet/>
      <dgm:spPr/>
      <dgm:t>
        <a:bodyPr/>
        <a:lstStyle/>
        <a:p>
          <a:endParaRPr lang="cs-CZ"/>
        </a:p>
      </dgm:t>
    </dgm:pt>
    <dgm:pt modelId="{A8A052EF-F23D-4D3F-9CF8-2B98A2E8298A}" type="sibTrans" cxnId="{42A2FC21-862B-464E-A280-8D7B4878680A}">
      <dgm:prSet/>
      <dgm:spPr/>
      <dgm:t>
        <a:bodyPr/>
        <a:lstStyle/>
        <a:p>
          <a:endParaRPr lang="cs-CZ"/>
        </a:p>
      </dgm:t>
    </dgm:pt>
    <dgm:pt modelId="{B1DD041D-974D-4CEC-B56E-99AEF3FFAEEB}">
      <dgm:prSet phldrT="[Text]"/>
      <dgm:spPr/>
      <dgm:t>
        <a:bodyPr/>
        <a:lstStyle/>
        <a:p>
          <a:r>
            <a:rPr lang="cs-CZ" dirty="0" smtClean="0"/>
            <a:t>Jan Svěrák</a:t>
          </a:r>
          <a:endParaRPr lang="cs-CZ" dirty="0"/>
        </a:p>
      </dgm:t>
    </dgm:pt>
    <dgm:pt modelId="{3A4B7342-05C9-4734-81EE-B1033B0D2354}" type="parTrans" cxnId="{28AE3F31-0F70-4BEE-8854-942378926CAB}">
      <dgm:prSet/>
      <dgm:spPr/>
      <dgm:t>
        <a:bodyPr/>
        <a:lstStyle/>
        <a:p>
          <a:endParaRPr lang="cs-CZ"/>
        </a:p>
      </dgm:t>
    </dgm:pt>
    <dgm:pt modelId="{E0CAEECE-7F9D-48E6-94F5-1EB113F58152}" type="sibTrans" cxnId="{28AE3F31-0F70-4BEE-8854-942378926CAB}">
      <dgm:prSet/>
      <dgm:spPr/>
      <dgm:t>
        <a:bodyPr/>
        <a:lstStyle/>
        <a:p>
          <a:endParaRPr lang="cs-CZ"/>
        </a:p>
      </dgm:t>
    </dgm:pt>
    <dgm:pt modelId="{5C346E86-29EB-4F63-8412-F2DC16C46BE5}">
      <dgm:prSet phldrT="[Text]"/>
      <dgm:spPr/>
      <dgm:t>
        <a:bodyPr/>
        <a:lstStyle/>
        <a:p>
          <a:r>
            <a:rPr lang="cs-CZ" dirty="0" smtClean="0"/>
            <a:t>literatura</a:t>
          </a:r>
          <a:endParaRPr lang="cs-CZ" dirty="0"/>
        </a:p>
      </dgm:t>
    </dgm:pt>
    <dgm:pt modelId="{38040C03-96C7-42E5-8FD5-D224B22CFDCD}" type="parTrans" cxnId="{32602D9F-1694-4A8A-8C26-8223A86CD38A}">
      <dgm:prSet/>
      <dgm:spPr/>
      <dgm:t>
        <a:bodyPr/>
        <a:lstStyle/>
        <a:p>
          <a:endParaRPr lang="cs-CZ"/>
        </a:p>
      </dgm:t>
    </dgm:pt>
    <dgm:pt modelId="{2324493C-D9AF-4E80-A721-DF5363BD4690}" type="sibTrans" cxnId="{32602D9F-1694-4A8A-8C26-8223A86CD38A}">
      <dgm:prSet/>
      <dgm:spPr/>
      <dgm:t>
        <a:bodyPr/>
        <a:lstStyle/>
        <a:p>
          <a:endParaRPr lang="cs-CZ"/>
        </a:p>
      </dgm:t>
    </dgm:pt>
    <dgm:pt modelId="{2EDF10BD-7DCE-46EC-9E24-E988439D2840}">
      <dgm:prSet phldrT="[Text]"/>
      <dgm:spPr/>
      <dgm:t>
        <a:bodyPr/>
        <a:lstStyle/>
        <a:p>
          <a:r>
            <a:rPr lang="cs-CZ" dirty="0" smtClean="0"/>
            <a:t>Božena Němcová</a:t>
          </a:r>
          <a:endParaRPr lang="cs-CZ" dirty="0"/>
        </a:p>
      </dgm:t>
    </dgm:pt>
    <dgm:pt modelId="{7BFC080C-6B73-415C-B8DC-4057106FC4EE}" type="parTrans" cxnId="{D6CFC1CE-7F5B-4BCE-9DF7-7CCEDC96D6EA}">
      <dgm:prSet/>
      <dgm:spPr/>
      <dgm:t>
        <a:bodyPr/>
        <a:lstStyle/>
        <a:p>
          <a:endParaRPr lang="cs-CZ"/>
        </a:p>
      </dgm:t>
    </dgm:pt>
    <dgm:pt modelId="{29D0AF74-E71C-436F-ABFC-473409467403}" type="sibTrans" cxnId="{D6CFC1CE-7F5B-4BCE-9DF7-7CCEDC96D6EA}">
      <dgm:prSet/>
      <dgm:spPr/>
      <dgm:t>
        <a:bodyPr/>
        <a:lstStyle/>
        <a:p>
          <a:endParaRPr lang="cs-CZ"/>
        </a:p>
      </dgm:t>
    </dgm:pt>
    <dgm:pt modelId="{B0E7CE4B-5885-4113-A810-E830F7B5E9EF}">
      <dgm:prSet phldrT="[Text]"/>
      <dgm:spPr/>
      <dgm:t>
        <a:bodyPr/>
        <a:lstStyle/>
        <a:p>
          <a:r>
            <a:rPr lang="cs-CZ" dirty="0" smtClean="0"/>
            <a:t>Karel Čapek</a:t>
          </a:r>
          <a:endParaRPr lang="cs-CZ" dirty="0"/>
        </a:p>
      </dgm:t>
    </dgm:pt>
    <dgm:pt modelId="{32B9412D-722D-4293-98D0-CAE43E6F8A64}" type="parTrans" cxnId="{81E4FE43-BD96-4590-B44B-E399A90374C0}">
      <dgm:prSet/>
      <dgm:spPr/>
      <dgm:t>
        <a:bodyPr/>
        <a:lstStyle/>
        <a:p>
          <a:endParaRPr lang="cs-CZ"/>
        </a:p>
      </dgm:t>
    </dgm:pt>
    <dgm:pt modelId="{FA15ED95-C53E-48D8-98A9-9D50C36FE720}" type="sibTrans" cxnId="{81E4FE43-BD96-4590-B44B-E399A90374C0}">
      <dgm:prSet/>
      <dgm:spPr/>
      <dgm:t>
        <a:bodyPr/>
        <a:lstStyle/>
        <a:p>
          <a:endParaRPr lang="cs-CZ"/>
        </a:p>
      </dgm:t>
    </dgm:pt>
    <dgm:pt modelId="{977FFBD6-1481-4EDC-B1D1-D59F74BED979}">
      <dgm:prSet phldrT="[Text]"/>
      <dgm:spPr/>
      <dgm:t>
        <a:bodyPr/>
        <a:lstStyle/>
        <a:p>
          <a:r>
            <a:rPr lang="cs-CZ" dirty="0" smtClean="0"/>
            <a:t>malířství</a:t>
          </a:r>
          <a:endParaRPr lang="cs-CZ" dirty="0"/>
        </a:p>
      </dgm:t>
    </dgm:pt>
    <dgm:pt modelId="{4A8E9B74-0709-40B3-B5D8-B591462DF095}" type="parTrans" cxnId="{3080B4A3-DBB5-43AF-B084-B5456194FE3F}">
      <dgm:prSet/>
      <dgm:spPr/>
      <dgm:t>
        <a:bodyPr/>
        <a:lstStyle/>
        <a:p>
          <a:endParaRPr lang="cs-CZ"/>
        </a:p>
      </dgm:t>
    </dgm:pt>
    <dgm:pt modelId="{99085C5F-E00A-4854-AA41-58F0837ACFA7}" type="sibTrans" cxnId="{3080B4A3-DBB5-43AF-B084-B5456194FE3F}">
      <dgm:prSet/>
      <dgm:spPr/>
      <dgm:t>
        <a:bodyPr/>
        <a:lstStyle/>
        <a:p>
          <a:endParaRPr lang="cs-CZ"/>
        </a:p>
      </dgm:t>
    </dgm:pt>
    <dgm:pt modelId="{BF2B5AE5-CE06-44EF-BD0F-9E962CF2AB2C}">
      <dgm:prSet phldrT="[Text]"/>
      <dgm:spPr/>
      <dgm:t>
        <a:bodyPr/>
        <a:lstStyle/>
        <a:p>
          <a:r>
            <a:rPr lang="cs-CZ" dirty="0" smtClean="0"/>
            <a:t>Mikoláš Aleš</a:t>
          </a:r>
          <a:endParaRPr lang="cs-CZ" dirty="0"/>
        </a:p>
      </dgm:t>
    </dgm:pt>
    <dgm:pt modelId="{E1E6C664-837D-4A4C-B65A-E8E2C30C7551}" type="parTrans" cxnId="{6C0A30B3-0E7F-49D7-8EF9-D34A743D2168}">
      <dgm:prSet/>
      <dgm:spPr/>
      <dgm:t>
        <a:bodyPr/>
        <a:lstStyle/>
        <a:p>
          <a:endParaRPr lang="cs-CZ"/>
        </a:p>
      </dgm:t>
    </dgm:pt>
    <dgm:pt modelId="{72C6723C-7E93-4E35-9138-94CD8426D95A}" type="sibTrans" cxnId="{6C0A30B3-0E7F-49D7-8EF9-D34A743D2168}">
      <dgm:prSet/>
      <dgm:spPr/>
      <dgm:t>
        <a:bodyPr/>
        <a:lstStyle/>
        <a:p>
          <a:endParaRPr lang="cs-CZ"/>
        </a:p>
      </dgm:t>
    </dgm:pt>
    <dgm:pt modelId="{00C76160-3C16-4808-BE2D-4C2BF22924A4}">
      <dgm:prSet phldrT="[Text]"/>
      <dgm:spPr/>
      <dgm:t>
        <a:bodyPr/>
        <a:lstStyle/>
        <a:p>
          <a:r>
            <a:rPr lang="cs-CZ" dirty="0" smtClean="0"/>
            <a:t>Alfons Mucha</a:t>
          </a:r>
          <a:endParaRPr lang="cs-CZ" dirty="0"/>
        </a:p>
      </dgm:t>
    </dgm:pt>
    <dgm:pt modelId="{01043328-C2C7-498B-83D7-7DDDAFC78EB6}" type="parTrans" cxnId="{67DDF956-DD57-4996-9966-C09128A85D3F}">
      <dgm:prSet/>
      <dgm:spPr/>
      <dgm:t>
        <a:bodyPr/>
        <a:lstStyle/>
        <a:p>
          <a:endParaRPr lang="cs-CZ"/>
        </a:p>
      </dgm:t>
    </dgm:pt>
    <dgm:pt modelId="{3E055A4C-FF08-4532-B149-4BEA475CB138}" type="sibTrans" cxnId="{67DDF956-DD57-4996-9966-C09128A85D3F}">
      <dgm:prSet/>
      <dgm:spPr/>
      <dgm:t>
        <a:bodyPr/>
        <a:lstStyle/>
        <a:p>
          <a:endParaRPr lang="cs-CZ"/>
        </a:p>
      </dgm:t>
    </dgm:pt>
    <dgm:pt modelId="{4F7845FA-6888-494B-BC91-FB05B38CDF0E}" type="pres">
      <dgm:prSet presAssocID="{8E61F98C-F67C-425C-8AA5-F7C5667A580D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9313E9-26E7-4B72-B4DE-BEA2B13F7E1D}" type="pres">
      <dgm:prSet presAssocID="{FB4EB9C0-4864-481C-A836-8B44DB0C08D3}" presName="compNode" presStyleCnt="0"/>
      <dgm:spPr/>
    </dgm:pt>
    <dgm:pt modelId="{AA6AF858-01F6-4BD0-8649-E7CE42C96120}" type="pres">
      <dgm:prSet presAssocID="{FB4EB9C0-4864-481C-A836-8B44DB0C08D3}" presName="aNode" presStyleLbl="bgShp" presStyleIdx="0" presStyleCnt="3"/>
      <dgm:spPr/>
      <dgm:t>
        <a:bodyPr/>
        <a:lstStyle/>
        <a:p>
          <a:endParaRPr lang="cs-CZ"/>
        </a:p>
      </dgm:t>
    </dgm:pt>
    <dgm:pt modelId="{D56315FE-0D87-4BCC-A10C-F1B107C54F1E}" type="pres">
      <dgm:prSet presAssocID="{FB4EB9C0-4864-481C-A836-8B44DB0C08D3}" presName="textNode" presStyleLbl="bgShp" presStyleIdx="0" presStyleCnt="3"/>
      <dgm:spPr/>
      <dgm:t>
        <a:bodyPr/>
        <a:lstStyle/>
        <a:p>
          <a:endParaRPr lang="cs-CZ"/>
        </a:p>
      </dgm:t>
    </dgm:pt>
    <dgm:pt modelId="{092C187D-9302-4450-BA04-892F0153B3B8}" type="pres">
      <dgm:prSet presAssocID="{FB4EB9C0-4864-481C-A836-8B44DB0C08D3}" presName="compChildNode" presStyleCnt="0"/>
      <dgm:spPr/>
    </dgm:pt>
    <dgm:pt modelId="{32F02758-3006-4DA3-9079-CFC0BE59295D}" type="pres">
      <dgm:prSet presAssocID="{FB4EB9C0-4864-481C-A836-8B44DB0C08D3}" presName="theInnerList" presStyleCnt="0"/>
      <dgm:spPr/>
    </dgm:pt>
    <dgm:pt modelId="{E7F2EDB7-B200-4E44-8EFE-A1AA9219DB8D}" type="pres">
      <dgm:prSet presAssocID="{FC7D3C20-E5D8-4D56-A3B0-0AD5CA12B2F5}" presName="child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133C52-CCE6-4D9F-9633-740188DE0010}" type="pres">
      <dgm:prSet presAssocID="{FC7D3C20-E5D8-4D56-A3B0-0AD5CA12B2F5}" presName="aSpace2" presStyleCnt="0"/>
      <dgm:spPr/>
    </dgm:pt>
    <dgm:pt modelId="{E76DE8A3-F094-43C2-A9BC-556D8879806E}" type="pres">
      <dgm:prSet presAssocID="{B1DD041D-974D-4CEC-B56E-99AEF3FFAEEB}" presName="child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E2A4A0-41C8-4B29-86AC-BF2C000BA9DD}" type="pres">
      <dgm:prSet presAssocID="{FB4EB9C0-4864-481C-A836-8B44DB0C08D3}" presName="aSpace" presStyleCnt="0"/>
      <dgm:spPr/>
    </dgm:pt>
    <dgm:pt modelId="{16D67BAF-74C2-482C-8A0A-8BEE397DC387}" type="pres">
      <dgm:prSet presAssocID="{5C346E86-29EB-4F63-8412-F2DC16C46BE5}" presName="compNode" presStyleCnt="0"/>
      <dgm:spPr/>
    </dgm:pt>
    <dgm:pt modelId="{BC001929-DC77-48EE-BCDC-10F8EE6BAB25}" type="pres">
      <dgm:prSet presAssocID="{5C346E86-29EB-4F63-8412-F2DC16C46BE5}" presName="aNode" presStyleLbl="bgShp" presStyleIdx="1" presStyleCnt="3"/>
      <dgm:spPr/>
      <dgm:t>
        <a:bodyPr/>
        <a:lstStyle/>
        <a:p>
          <a:endParaRPr lang="cs-CZ"/>
        </a:p>
      </dgm:t>
    </dgm:pt>
    <dgm:pt modelId="{970A83BE-4FBE-4181-90EE-FD3A5074B050}" type="pres">
      <dgm:prSet presAssocID="{5C346E86-29EB-4F63-8412-F2DC16C46BE5}" presName="textNode" presStyleLbl="bgShp" presStyleIdx="1" presStyleCnt="3"/>
      <dgm:spPr/>
      <dgm:t>
        <a:bodyPr/>
        <a:lstStyle/>
        <a:p>
          <a:endParaRPr lang="cs-CZ"/>
        </a:p>
      </dgm:t>
    </dgm:pt>
    <dgm:pt modelId="{E6AF69DE-ED55-4320-8565-41F8CC675580}" type="pres">
      <dgm:prSet presAssocID="{5C346E86-29EB-4F63-8412-F2DC16C46BE5}" presName="compChildNode" presStyleCnt="0"/>
      <dgm:spPr/>
    </dgm:pt>
    <dgm:pt modelId="{22C0E4E5-82AB-46AA-B82C-3D1001FF28F9}" type="pres">
      <dgm:prSet presAssocID="{5C346E86-29EB-4F63-8412-F2DC16C46BE5}" presName="theInnerList" presStyleCnt="0"/>
      <dgm:spPr/>
    </dgm:pt>
    <dgm:pt modelId="{22FC5343-B7E6-4E26-B23F-47E85CA12AD0}" type="pres">
      <dgm:prSet presAssocID="{2EDF10BD-7DCE-46EC-9E24-E988439D2840}" presName="child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A37D8A-39CB-4A97-BA9C-74C7F7FB70FC}" type="pres">
      <dgm:prSet presAssocID="{2EDF10BD-7DCE-46EC-9E24-E988439D2840}" presName="aSpace2" presStyleCnt="0"/>
      <dgm:spPr/>
    </dgm:pt>
    <dgm:pt modelId="{16D862C6-595D-4614-96DA-12E309C150D7}" type="pres">
      <dgm:prSet presAssocID="{B0E7CE4B-5885-4113-A810-E830F7B5E9EF}" presName="child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A6EB41-E849-41AB-90C4-8CAA7FF932E8}" type="pres">
      <dgm:prSet presAssocID="{5C346E86-29EB-4F63-8412-F2DC16C46BE5}" presName="aSpace" presStyleCnt="0"/>
      <dgm:spPr/>
    </dgm:pt>
    <dgm:pt modelId="{5DFC5884-8165-497C-8B89-AD4C152C45C9}" type="pres">
      <dgm:prSet presAssocID="{977FFBD6-1481-4EDC-B1D1-D59F74BED979}" presName="compNode" presStyleCnt="0"/>
      <dgm:spPr/>
    </dgm:pt>
    <dgm:pt modelId="{1500C5FD-B44D-4A0F-965C-54D2AD294B9E}" type="pres">
      <dgm:prSet presAssocID="{977FFBD6-1481-4EDC-B1D1-D59F74BED979}" presName="aNode" presStyleLbl="bgShp" presStyleIdx="2" presStyleCnt="3" custLinFactNeighborX="39"/>
      <dgm:spPr/>
      <dgm:t>
        <a:bodyPr/>
        <a:lstStyle/>
        <a:p>
          <a:endParaRPr lang="cs-CZ"/>
        </a:p>
      </dgm:t>
    </dgm:pt>
    <dgm:pt modelId="{10ABA25E-EA6D-4006-8CF5-E6025D6D15BD}" type="pres">
      <dgm:prSet presAssocID="{977FFBD6-1481-4EDC-B1D1-D59F74BED979}" presName="textNode" presStyleLbl="bgShp" presStyleIdx="2" presStyleCnt="3"/>
      <dgm:spPr/>
      <dgm:t>
        <a:bodyPr/>
        <a:lstStyle/>
        <a:p>
          <a:endParaRPr lang="cs-CZ"/>
        </a:p>
      </dgm:t>
    </dgm:pt>
    <dgm:pt modelId="{7E1BE3C8-67C8-4EA0-B772-2FE415076557}" type="pres">
      <dgm:prSet presAssocID="{977FFBD6-1481-4EDC-B1D1-D59F74BED979}" presName="compChildNode" presStyleCnt="0"/>
      <dgm:spPr/>
    </dgm:pt>
    <dgm:pt modelId="{2B7B8423-31CE-441C-B8D6-2C1FE58DCA77}" type="pres">
      <dgm:prSet presAssocID="{977FFBD6-1481-4EDC-B1D1-D59F74BED979}" presName="theInnerList" presStyleCnt="0"/>
      <dgm:spPr/>
    </dgm:pt>
    <dgm:pt modelId="{7548BD6F-8894-4394-AA17-A4DB5E758D06}" type="pres">
      <dgm:prSet presAssocID="{BF2B5AE5-CE06-44EF-BD0F-9E962CF2AB2C}" presName="child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F1F08C-3F59-46A2-9886-B7775B27E407}" type="pres">
      <dgm:prSet presAssocID="{BF2B5AE5-CE06-44EF-BD0F-9E962CF2AB2C}" presName="aSpace2" presStyleCnt="0"/>
      <dgm:spPr/>
    </dgm:pt>
    <dgm:pt modelId="{E1879BFB-2A0E-4DF9-86C8-A5740CBE15B3}" type="pres">
      <dgm:prSet presAssocID="{00C76160-3C16-4808-BE2D-4C2BF22924A4}" presName="child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080B4A3-DBB5-43AF-B084-B5456194FE3F}" srcId="{8E61F98C-F67C-425C-8AA5-F7C5667A580D}" destId="{977FFBD6-1481-4EDC-B1D1-D59F74BED979}" srcOrd="2" destOrd="0" parTransId="{4A8E9B74-0709-40B3-B5D8-B591462DF095}" sibTransId="{99085C5F-E00A-4854-AA41-58F0837ACFA7}"/>
    <dgm:cxn modelId="{18A7DD30-0709-4FC1-8F96-A0404AF4AD60}" type="presOf" srcId="{FB4EB9C0-4864-481C-A836-8B44DB0C08D3}" destId="{D56315FE-0D87-4BCC-A10C-F1B107C54F1E}" srcOrd="1" destOrd="0" presId="urn:microsoft.com/office/officeart/2005/8/layout/lProcess2"/>
    <dgm:cxn modelId="{6C0A30B3-0E7F-49D7-8EF9-D34A743D2168}" srcId="{977FFBD6-1481-4EDC-B1D1-D59F74BED979}" destId="{BF2B5AE5-CE06-44EF-BD0F-9E962CF2AB2C}" srcOrd="0" destOrd="0" parTransId="{E1E6C664-837D-4A4C-B65A-E8E2C30C7551}" sibTransId="{72C6723C-7E93-4E35-9138-94CD8426D95A}"/>
    <dgm:cxn modelId="{D3F44C3E-8E5F-474D-A22B-20C1BA139FF5}" srcId="{8E61F98C-F67C-425C-8AA5-F7C5667A580D}" destId="{FB4EB9C0-4864-481C-A836-8B44DB0C08D3}" srcOrd="0" destOrd="0" parTransId="{0AF201B7-AD0F-43E0-BAD7-673DB21FA8DD}" sibTransId="{33C04E99-E786-4831-B8D9-812C01D8292B}"/>
    <dgm:cxn modelId="{D6CFC1CE-7F5B-4BCE-9DF7-7CCEDC96D6EA}" srcId="{5C346E86-29EB-4F63-8412-F2DC16C46BE5}" destId="{2EDF10BD-7DCE-46EC-9E24-E988439D2840}" srcOrd="0" destOrd="0" parTransId="{7BFC080C-6B73-415C-B8DC-4057106FC4EE}" sibTransId="{29D0AF74-E71C-436F-ABFC-473409467403}"/>
    <dgm:cxn modelId="{67DDF956-DD57-4996-9966-C09128A85D3F}" srcId="{977FFBD6-1481-4EDC-B1D1-D59F74BED979}" destId="{00C76160-3C16-4808-BE2D-4C2BF22924A4}" srcOrd="1" destOrd="0" parTransId="{01043328-C2C7-498B-83D7-7DDDAFC78EB6}" sibTransId="{3E055A4C-FF08-4532-B149-4BEA475CB138}"/>
    <dgm:cxn modelId="{666D6FF5-C0A9-48BE-B742-AC6B32D6A79C}" type="presOf" srcId="{5C346E86-29EB-4F63-8412-F2DC16C46BE5}" destId="{BC001929-DC77-48EE-BCDC-10F8EE6BAB25}" srcOrd="0" destOrd="0" presId="urn:microsoft.com/office/officeart/2005/8/layout/lProcess2"/>
    <dgm:cxn modelId="{0C8948EB-3D2D-47EE-9772-3DEB1C8BD4ED}" type="presOf" srcId="{8E61F98C-F67C-425C-8AA5-F7C5667A580D}" destId="{4F7845FA-6888-494B-BC91-FB05B38CDF0E}" srcOrd="0" destOrd="0" presId="urn:microsoft.com/office/officeart/2005/8/layout/lProcess2"/>
    <dgm:cxn modelId="{015A3CFC-F478-4173-A938-C00FBD61EA27}" type="presOf" srcId="{00C76160-3C16-4808-BE2D-4C2BF22924A4}" destId="{E1879BFB-2A0E-4DF9-86C8-A5740CBE15B3}" srcOrd="0" destOrd="0" presId="urn:microsoft.com/office/officeart/2005/8/layout/lProcess2"/>
    <dgm:cxn modelId="{42A2FC21-862B-464E-A280-8D7B4878680A}" srcId="{FB4EB9C0-4864-481C-A836-8B44DB0C08D3}" destId="{FC7D3C20-E5D8-4D56-A3B0-0AD5CA12B2F5}" srcOrd="0" destOrd="0" parTransId="{D536F2C2-AD51-4F09-88D5-59AC90498CFF}" sibTransId="{A8A052EF-F23D-4D3F-9CF8-2B98A2E8298A}"/>
    <dgm:cxn modelId="{58DE82F2-860F-4B4A-94F5-A45B21DB37E6}" type="presOf" srcId="{977FFBD6-1481-4EDC-B1D1-D59F74BED979}" destId="{10ABA25E-EA6D-4006-8CF5-E6025D6D15BD}" srcOrd="1" destOrd="0" presId="urn:microsoft.com/office/officeart/2005/8/layout/lProcess2"/>
    <dgm:cxn modelId="{1AA9491F-C912-43F5-B4E5-A5581D5C211C}" type="presOf" srcId="{977FFBD6-1481-4EDC-B1D1-D59F74BED979}" destId="{1500C5FD-B44D-4A0F-965C-54D2AD294B9E}" srcOrd="0" destOrd="0" presId="urn:microsoft.com/office/officeart/2005/8/layout/lProcess2"/>
    <dgm:cxn modelId="{32602D9F-1694-4A8A-8C26-8223A86CD38A}" srcId="{8E61F98C-F67C-425C-8AA5-F7C5667A580D}" destId="{5C346E86-29EB-4F63-8412-F2DC16C46BE5}" srcOrd="1" destOrd="0" parTransId="{38040C03-96C7-42E5-8FD5-D224B22CFDCD}" sibTransId="{2324493C-D9AF-4E80-A721-DF5363BD4690}"/>
    <dgm:cxn modelId="{81E4FE43-BD96-4590-B44B-E399A90374C0}" srcId="{5C346E86-29EB-4F63-8412-F2DC16C46BE5}" destId="{B0E7CE4B-5885-4113-A810-E830F7B5E9EF}" srcOrd="1" destOrd="0" parTransId="{32B9412D-722D-4293-98D0-CAE43E6F8A64}" sibTransId="{FA15ED95-C53E-48D8-98A9-9D50C36FE720}"/>
    <dgm:cxn modelId="{28AE3F31-0F70-4BEE-8854-942378926CAB}" srcId="{FB4EB9C0-4864-481C-A836-8B44DB0C08D3}" destId="{B1DD041D-974D-4CEC-B56E-99AEF3FFAEEB}" srcOrd="1" destOrd="0" parTransId="{3A4B7342-05C9-4734-81EE-B1033B0D2354}" sibTransId="{E0CAEECE-7F9D-48E6-94F5-1EB113F58152}"/>
    <dgm:cxn modelId="{BD33FFC1-4A0B-4271-8141-5897963D36FE}" type="presOf" srcId="{B1DD041D-974D-4CEC-B56E-99AEF3FFAEEB}" destId="{E76DE8A3-F094-43C2-A9BC-556D8879806E}" srcOrd="0" destOrd="0" presId="urn:microsoft.com/office/officeart/2005/8/layout/lProcess2"/>
    <dgm:cxn modelId="{2183B527-4AD9-4AB9-B782-D073079921DB}" type="presOf" srcId="{5C346E86-29EB-4F63-8412-F2DC16C46BE5}" destId="{970A83BE-4FBE-4181-90EE-FD3A5074B050}" srcOrd="1" destOrd="0" presId="urn:microsoft.com/office/officeart/2005/8/layout/lProcess2"/>
    <dgm:cxn modelId="{B5A5FB9D-B86D-45C5-8FE5-89ED4BD153F4}" type="presOf" srcId="{2EDF10BD-7DCE-46EC-9E24-E988439D2840}" destId="{22FC5343-B7E6-4E26-B23F-47E85CA12AD0}" srcOrd="0" destOrd="0" presId="urn:microsoft.com/office/officeart/2005/8/layout/lProcess2"/>
    <dgm:cxn modelId="{BE7C76C7-1B08-47F3-B0C1-1ACF9B53E196}" type="presOf" srcId="{BF2B5AE5-CE06-44EF-BD0F-9E962CF2AB2C}" destId="{7548BD6F-8894-4394-AA17-A4DB5E758D06}" srcOrd="0" destOrd="0" presId="urn:microsoft.com/office/officeart/2005/8/layout/lProcess2"/>
    <dgm:cxn modelId="{1A424680-5F55-475C-AEBE-FAD281F990F9}" type="presOf" srcId="{FC7D3C20-E5D8-4D56-A3B0-0AD5CA12B2F5}" destId="{E7F2EDB7-B200-4E44-8EFE-A1AA9219DB8D}" srcOrd="0" destOrd="0" presId="urn:microsoft.com/office/officeart/2005/8/layout/lProcess2"/>
    <dgm:cxn modelId="{51D2B73D-CEBF-4F5D-9D6B-63B0B08CAFC1}" type="presOf" srcId="{FB4EB9C0-4864-481C-A836-8B44DB0C08D3}" destId="{AA6AF858-01F6-4BD0-8649-E7CE42C96120}" srcOrd="0" destOrd="0" presId="urn:microsoft.com/office/officeart/2005/8/layout/lProcess2"/>
    <dgm:cxn modelId="{1F6A7885-C59D-4DC6-8B0A-617A308AE5E4}" type="presOf" srcId="{B0E7CE4B-5885-4113-A810-E830F7B5E9EF}" destId="{16D862C6-595D-4614-96DA-12E309C150D7}" srcOrd="0" destOrd="0" presId="urn:microsoft.com/office/officeart/2005/8/layout/lProcess2"/>
    <dgm:cxn modelId="{F76C79EF-0382-420B-8C0C-0337816BC955}" type="presParOf" srcId="{4F7845FA-6888-494B-BC91-FB05B38CDF0E}" destId="{D09313E9-26E7-4B72-B4DE-BEA2B13F7E1D}" srcOrd="0" destOrd="0" presId="urn:microsoft.com/office/officeart/2005/8/layout/lProcess2"/>
    <dgm:cxn modelId="{6542B7E1-FB32-44DD-9FFF-F9C0F155AA16}" type="presParOf" srcId="{D09313E9-26E7-4B72-B4DE-BEA2B13F7E1D}" destId="{AA6AF858-01F6-4BD0-8649-E7CE42C96120}" srcOrd="0" destOrd="0" presId="urn:microsoft.com/office/officeart/2005/8/layout/lProcess2"/>
    <dgm:cxn modelId="{C4F8D1A5-7AD3-4E60-B829-111186B4247B}" type="presParOf" srcId="{D09313E9-26E7-4B72-B4DE-BEA2B13F7E1D}" destId="{D56315FE-0D87-4BCC-A10C-F1B107C54F1E}" srcOrd="1" destOrd="0" presId="urn:microsoft.com/office/officeart/2005/8/layout/lProcess2"/>
    <dgm:cxn modelId="{60C80002-AFEF-436A-BD6A-5B16CBB33E99}" type="presParOf" srcId="{D09313E9-26E7-4B72-B4DE-BEA2B13F7E1D}" destId="{092C187D-9302-4450-BA04-892F0153B3B8}" srcOrd="2" destOrd="0" presId="urn:microsoft.com/office/officeart/2005/8/layout/lProcess2"/>
    <dgm:cxn modelId="{0F15E716-6A35-4D9D-BEB8-B26FE3D98D38}" type="presParOf" srcId="{092C187D-9302-4450-BA04-892F0153B3B8}" destId="{32F02758-3006-4DA3-9079-CFC0BE59295D}" srcOrd="0" destOrd="0" presId="urn:microsoft.com/office/officeart/2005/8/layout/lProcess2"/>
    <dgm:cxn modelId="{D6BC791E-78E7-4471-93F0-D263CE8B5A59}" type="presParOf" srcId="{32F02758-3006-4DA3-9079-CFC0BE59295D}" destId="{E7F2EDB7-B200-4E44-8EFE-A1AA9219DB8D}" srcOrd="0" destOrd="0" presId="urn:microsoft.com/office/officeart/2005/8/layout/lProcess2"/>
    <dgm:cxn modelId="{B3D3CD0E-BD47-4B6E-93B5-2A61F00D7537}" type="presParOf" srcId="{32F02758-3006-4DA3-9079-CFC0BE59295D}" destId="{BB133C52-CCE6-4D9F-9633-740188DE0010}" srcOrd="1" destOrd="0" presId="urn:microsoft.com/office/officeart/2005/8/layout/lProcess2"/>
    <dgm:cxn modelId="{B413F8DD-D071-4C00-8E38-EE4E93959528}" type="presParOf" srcId="{32F02758-3006-4DA3-9079-CFC0BE59295D}" destId="{E76DE8A3-F094-43C2-A9BC-556D8879806E}" srcOrd="2" destOrd="0" presId="urn:microsoft.com/office/officeart/2005/8/layout/lProcess2"/>
    <dgm:cxn modelId="{B457BFF5-EA03-403F-83E9-D47EBB896302}" type="presParOf" srcId="{4F7845FA-6888-494B-BC91-FB05B38CDF0E}" destId="{66E2A4A0-41C8-4B29-86AC-BF2C000BA9DD}" srcOrd="1" destOrd="0" presId="urn:microsoft.com/office/officeart/2005/8/layout/lProcess2"/>
    <dgm:cxn modelId="{1E273EE2-BBEE-433D-85D3-910630E102CE}" type="presParOf" srcId="{4F7845FA-6888-494B-BC91-FB05B38CDF0E}" destId="{16D67BAF-74C2-482C-8A0A-8BEE397DC387}" srcOrd="2" destOrd="0" presId="urn:microsoft.com/office/officeart/2005/8/layout/lProcess2"/>
    <dgm:cxn modelId="{35CC3DA2-3C58-4A7C-A483-F66810E1F544}" type="presParOf" srcId="{16D67BAF-74C2-482C-8A0A-8BEE397DC387}" destId="{BC001929-DC77-48EE-BCDC-10F8EE6BAB25}" srcOrd="0" destOrd="0" presId="urn:microsoft.com/office/officeart/2005/8/layout/lProcess2"/>
    <dgm:cxn modelId="{C7AE7680-8B66-4F68-B4DB-C3C8E09DA245}" type="presParOf" srcId="{16D67BAF-74C2-482C-8A0A-8BEE397DC387}" destId="{970A83BE-4FBE-4181-90EE-FD3A5074B050}" srcOrd="1" destOrd="0" presId="urn:microsoft.com/office/officeart/2005/8/layout/lProcess2"/>
    <dgm:cxn modelId="{E9FA4CC2-4DDF-4954-AF98-726A09B6C763}" type="presParOf" srcId="{16D67BAF-74C2-482C-8A0A-8BEE397DC387}" destId="{E6AF69DE-ED55-4320-8565-41F8CC675580}" srcOrd="2" destOrd="0" presId="urn:microsoft.com/office/officeart/2005/8/layout/lProcess2"/>
    <dgm:cxn modelId="{6F744B05-58AD-45E2-B007-4B36EF73D1A2}" type="presParOf" srcId="{E6AF69DE-ED55-4320-8565-41F8CC675580}" destId="{22C0E4E5-82AB-46AA-B82C-3D1001FF28F9}" srcOrd="0" destOrd="0" presId="urn:microsoft.com/office/officeart/2005/8/layout/lProcess2"/>
    <dgm:cxn modelId="{FCB8D4CC-09BA-4503-9D6E-3878E40256DC}" type="presParOf" srcId="{22C0E4E5-82AB-46AA-B82C-3D1001FF28F9}" destId="{22FC5343-B7E6-4E26-B23F-47E85CA12AD0}" srcOrd="0" destOrd="0" presId="urn:microsoft.com/office/officeart/2005/8/layout/lProcess2"/>
    <dgm:cxn modelId="{CE8B2763-12D8-4606-B7E2-DD0AF421F21C}" type="presParOf" srcId="{22C0E4E5-82AB-46AA-B82C-3D1001FF28F9}" destId="{08A37D8A-39CB-4A97-BA9C-74C7F7FB70FC}" srcOrd="1" destOrd="0" presId="urn:microsoft.com/office/officeart/2005/8/layout/lProcess2"/>
    <dgm:cxn modelId="{4F4D7C07-AE2E-47F6-928C-F1FFA8B09259}" type="presParOf" srcId="{22C0E4E5-82AB-46AA-B82C-3D1001FF28F9}" destId="{16D862C6-595D-4614-96DA-12E309C150D7}" srcOrd="2" destOrd="0" presId="urn:microsoft.com/office/officeart/2005/8/layout/lProcess2"/>
    <dgm:cxn modelId="{8F430E21-2F31-4BA2-B057-DE4944960919}" type="presParOf" srcId="{4F7845FA-6888-494B-BC91-FB05B38CDF0E}" destId="{D7A6EB41-E849-41AB-90C4-8CAA7FF932E8}" srcOrd="3" destOrd="0" presId="urn:microsoft.com/office/officeart/2005/8/layout/lProcess2"/>
    <dgm:cxn modelId="{E1358133-384C-42F2-90DD-AE6C86A785CC}" type="presParOf" srcId="{4F7845FA-6888-494B-BC91-FB05B38CDF0E}" destId="{5DFC5884-8165-497C-8B89-AD4C152C45C9}" srcOrd="4" destOrd="0" presId="urn:microsoft.com/office/officeart/2005/8/layout/lProcess2"/>
    <dgm:cxn modelId="{316A645C-8FED-4BCA-832B-263506493188}" type="presParOf" srcId="{5DFC5884-8165-497C-8B89-AD4C152C45C9}" destId="{1500C5FD-B44D-4A0F-965C-54D2AD294B9E}" srcOrd="0" destOrd="0" presId="urn:microsoft.com/office/officeart/2005/8/layout/lProcess2"/>
    <dgm:cxn modelId="{A4E27971-379A-41F8-B7CF-72401E5A5B75}" type="presParOf" srcId="{5DFC5884-8165-497C-8B89-AD4C152C45C9}" destId="{10ABA25E-EA6D-4006-8CF5-E6025D6D15BD}" srcOrd="1" destOrd="0" presId="urn:microsoft.com/office/officeart/2005/8/layout/lProcess2"/>
    <dgm:cxn modelId="{5C42EBD7-CAA9-4C1D-9DBC-2569A263D106}" type="presParOf" srcId="{5DFC5884-8165-497C-8B89-AD4C152C45C9}" destId="{7E1BE3C8-67C8-4EA0-B772-2FE415076557}" srcOrd="2" destOrd="0" presId="urn:microsoft.com/office/officeart/2005/8/layout/lProcess2"/>
    <dgm:cxn modelId="{CC0E4430-7B48-467D-BE20-DA62C432F3DE}" type="presParOf" srcId="{7E1BE3C8-67C8-4EA0-B772-2FE415076557}" destId="{2B7B8423-31CE-441C-B8D6-2C1FE58DCA77}" srcOrd="0" destOrd="0" presId="urn:microsoft.com/office/officeart/2005/8/layout/lProcess2"/>
    <dgm:cxn modelId="{BC13B1C9-25DD-4153-BF1D-1E2FEF4931FB}" type="presParOf" srcId="{2B7B8423-31CE-441C-B8D6-2C1FE58DCA77}" destId="{7548BD6F-8894-4394-AA17-A4DB5E758D06}" srcOrd="0" destOrd="0" presId="urn:microsoft.com/office/officeart/2005/8/layout/lProcess2"/>
    <dgm:cxn modelId="{B1DE1078-81E2-450F-9D31-D38EDF6B1A1F}" type="presParOf" srcId="{2B7B8423-31CE-441C-B8D6-2C1FE58DCA77}" destId="{20F1F08C-3F59-46A2-9886-B7775B27E407}" srcOrd="1" destOrd="0" presId="urn:microsoft.com/office/officeart/2005/8/layout/lProcess2"/>
    <dgm:cxn modelId="{8A8E35FE-24BF-4B0F-BDD5-6A2F95F09941}" type="presParOf" srcId="{2B7B8423-31CE-441C-B8D6-2C1FE58DCA77}" destId="{E1879BFB-2A0E-4DF9-86C8-A5740CBE15B3}" srcOrd="2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E61F98C-F67C-425C-8AA5-F7C5667A580D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B4EB9C0-4864-481C-A836-8B44DB0C08D3}">
      <dgm:prSet phldrT="[Text]"/>
      <dgm:spPr/>
      <dgm:t>
        <a:bodyPr/>
        <a:lstStyle/>
        <a:p>
          <a:r>
            <a:rPr lang="cs-CZ" dirty="0" smtClean="0"/>
            <a:t>sochařství</a:t>
          </a:r>
          <a:endParaRPr lang="cs-CZ" dirty="0"/>
        </a:p>
      </dgm:t>
    </dgm:pt>
    <dgm:pt modelId="{0AF201B7-AD0F-43E0-BAD7-673DB21FA8DD}" type="parTrans" cxnId="{D3F44C3E-8E5F-474D-A22B-20C1BA139FF5}">
      <dgm:prSet/>
      <dgm:spPr/>
      <dgm:t>
        <a:bodyPr/>
        <a:lstStyle/>
        <a:p>
          <a:endParaRPr lang="cs-CZ"/>
        </a:p>
      </dgm:t>
    </dgm:pt>
    <dgm:pt modelId="{33C04E99-E786-4831-B8D9-812C01D8292B}" type="sibTrans" cxnId="{D3F44C3E-8E5F-474D-A22B-20C1BA139FF5}">
      <dgm:prSet/>
      <dgm:spPr/>
      <dgm:t>
        <a:bodyPr/>
        <a:lstStyle/>
        <a:p>
          <a:endParaRPr lang="cs-CZ"/>
        </a:p>
      </dgm:t>
    </dgm:pt>
    <dgm:pt modelId="{FC7D3C20-E5D8-4D56-A3B0-0AD5CA12B2F5}">
      <dgm:prSet phldrT="[Text]"/>
      <dgm:spPr/>
      <dgm:t>
        <a:bodyPr/>
        <a:lstStyle/>
        <a:p>
          <a:r>
            <a:rPr lang="cs-CZ" dirty="0" smtClean="0"/>
            <a:t>Josef Václav </a:t>
          </a:r>
          <a:r>
            <a:rPr lang="cs-CZ" dirty="0" err="1" smtClean="0"/>
            <a:t>Myslbek</a:t>
          </a:r>
          <a:endParaRPr lang="cs-CZ" dirty="0"/>
        </a:p>
      </dgm:t>
    </dgm:pt>
    <dgm:pt modelId="{D536F2C2-AD51-4F09-88D5-59AC90498CFF}" type="parTrans" cxnId="{42A2FC21-862B-464E-A280-8D7B4878680A}">
      <dgm:prSet/>
      <dgm:spPr/>
      <dgm:t>
        <a:bodyPr/>
        <a:lstStyle/>
        <a:p>
          <a:endParaRPr lang="cs-CZ"/>
        </a:p>
      </dgm:t>
    </dgm:pt>
    <dgm:pt modelId="{A8A052EF-F23D-4D3F-9CF8-2B98A2E8298A}" type="sibTrans" cxnId="{42A2FC21-862B-464E-A280-8D7B4878680A}">
      <dgm:prSet/>
      <dgm:spPr/>
      <dgm:t>
        <a:bodyPr/>
        <a:lstStyle/>
        <a:p>
          <a:endParaRPr lang="cs-CZ"/>
        </a:p>
      </dgm:t>
    </dgm:pt>
    <dgm:pt modelId="{5C346E86-29EB-4F63-8412-F2DC16C46BE5}">
      <dgm:prSet phldrT="[Text]"/>
      <dgm:spPr/>
      <dgm:t>
        <a:bodyPr/>
        <a:lstStyle/>
        <a:p>
          <a:r>
            <a:rPr lang="cs-CZ" dirty="0" smtClean="0"/>
            <a:t>architektura</a:t>
          </a:r>
          <a:endParaRPr lang="cs-CZ" dirty="0"/>
        </a:p>
      </dgm:t>
    </dgm:pt>
    <dgm:pt modelId="{38040C03-96C7-42E5-8FD5-D224B22CFDCD}" type="parTrans" cxnId="{32602D9F-1694-4A8A-8C26-8223A86CD38A}">
      <dgm:prSet/>
      <dgm:spPr/>
      <dgm:t>
        <a:bodyPr/>
        <a:lstStyle/>
        <a:p>
          <a:endParaRPr lang="cs-CZ"/>
        </a:p>
      </dgm:t>
    </dgm:pt>
    <dgm:pt modelId="{2324493C-D9AF-4E80-A721-DF5363BD4690}" type="sibTrans" cxnId="{32602D9F-1694-4A8A-8C26-8223A86CD38A}">
      <dgm:prSet/>
      <dgm:spPr/>
      <dgm:t>
        <a:bodyPr/>
        <a:lstStyle/>
        <a:p>
          <a:endParaRPr lang="cs-CZ"/>
        </a:p>
      </dgm:t>
    </dgm:pt>
    <dgm:pt modelId="{2EDF10BD-7DCE-46EC-9E24-E988439D2840}">
      <dgm:prSet phldrT="[Text]"/>
      <dgm:spPr/>
      <dgm:t>
        <a:bodyPr/>
        <a:lstStyle/>
        <a:p>
          <a:r>
            <a:rPr lang="cs-CZ" dirty="0" smtClean="0"/>
            <a:t>Petr </a:t>
          </a:r>
          <a:r>
            <a:rPr lang="cs-CZ" dirty="0" err="1" smtClean="0"/>
            <a:t>Parléř</a:t>
          </a:r>
          <a:endParaRPr lang="cs-CZ" dirty="0"/>
        </a:p>
      </dgm:t>
    </dgm:pt>
    <dgm:pt modelId="{7BFC080C-6B73-415C-B8DC-4057106FC4EE}" type="parTrans" cxnId="{D6CFC1CE-7F5B-4BCE-9DF7-7CCEDC96D6EA}">
      <dgm:prSet/>
      <dgm:spPr/>
      <dgm:t>
        <a:bodyPr/>
        <a:lstStyle/>
        <a:p>
          <a:endParaRPr lang="cs-CZ"/>
        </a:p>
      </dgm:t>
    </dgm:pt>
    <dgm:pt modelId="{29D0AF74-E71C-436F-ABFC-473409467403}" type="sibTrans" cxnId="{D6CFC1CE-7F5B-4BCE-9DF7-7CCEDC96D6EA}">
      <dgm:prSet/>
      <dgm:spPr/>
      <dgm:t>
        <a:bodyPr/>
        <a:lstStyle/>
        <a:p>
          <a:endParaRPr lang="cs-CZ"/>
        </a:p>
      </dgm:t>
    </dgm:pt>
    <dgm:pt modelId="{B0E7CE4B-5885-4113-A810-E830F7B5E9EF}">
      <dgm:prSet phldrT="[Text]"/>
      <dgm:spPr/>
      <dgm:t>
        <a:bodyPr/>
        <a:lstStyle/>
        <a:p>
          <a:r>
            <a:rPr lang="cs-CZ" dirty="0" smtClean="0"/>
            <a:t>Josef </a:t>
          </a:r>
          <a:r>
            <a:rPr lang="cs-CZ" dirty="0" err="1" smtClean="0"/>
            <a:t>Gočár</a:t>
          </a:r>
          <a:endParaRPr lang="cs-CZ" dirty="0"/>
        </a:p>
      </dgm:t>
    </dgm:pt>
    <dgm:pt modelId="{32B9412D-722D-4293-98D0-CAE43E6F8A64}" type="parTrans" cxnId="{81E4FE43-BD96-4590-B44B-E399A90374C0}">
      <dgm:prSet/>
      <dgm:spPr/>
      <dgm:t>
        <a:bodyPr/>
        <a:lstStyle/>
        <a:p>
          <a:endParaRPr lang="cs-CZ"/>
        </a:p>
      </dgm:t>
    </dgm:pt>
    <dgm:pt modelId="{FA15ED95-C53E-48D8-98A9-9D50C36FE720}" type="sibTrans" cxnId="{81E4FE43-BD96-4590-B44B-E399A90374C0}">
      <dgm:prSet/>
      <dgm:spPr/>
      <dgm:t>
        <a:bodyPr/>
        <a:lstStyle/>
        <a:p>
          <a:endParaRPr lang="cs-CZ"/>
        </a:p>
      </dgm:t>
    </dgm:pt>
    <dgm:pt modelId="{4F7845FA-6888-494B-BC91-FB05B38CDF0E}" type="pres">
      <dgm:prSet presAssocID="{8E61F98C-F67C-425C-8AA5-F7C5667A580D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9313E9-26E7-4B72-B4DE-BEA2B13F7E1D}" type="pres">
      <dgm:prSet presAssocID="{FB4EB9C0-4864-481C-A836-8B44DB0C08D3}" presName="compNode" presStyleCnt="0"/>
      <dgm:spPr/>
    </dgm:pt>
    <dgm:pt modelId="{AA6AF858-01F6-4BD0-8649-E7CE42C96120}" type="pres">
      <dgm:prSet presAssocID="{FB4EB9C0-4864-481C-A836-8B44DB0C08D3}" presName="aNode" presStyleLbl="bgShp" presStyleIdx="0" presStyleCnt="2"/>
      <dgm:spPr/>
      <dgm:t>
        <a:bodyPr/>
        <a:lstStyle/>
        <a:p>
          <a:endParaRPr lang="cs-CZ"/>
        </a:p>
      </dgm:t>
    </dgm:pt>
    <dgm:pt modelId="{D56315FE-0D87-4BCC-A10C-F1B107C54F1E}" type="pres">
      <dgm:prSet presAssocID="{FB4EB9C0-4864-481C-A836-8B44DB0C08D3}" presName="textNode" presStyleLbl="bgShp" presStyleIdx="0" presStyleCnt="2"/>
      <dgm:spPr/>
      <dgm:t>
        <a:bodyPr/>
        <a:lstStyle/>
        <a:p>
          <a:endParaRPr lang="cs-CZ"/>
        </a:p>
      </dgm:t>
    </dgm:pt>
    <dgm:pt modelId="{092C187D-9302-4450-BA04-892F0153B3B8}" type="pres">
      <dgm:prSet presAssocID="{FB4EB9C0-4864-481C-A836-8B44DB0C08D3}" presName="compChildNode" presStyleCnt="0"/>
      <dgm:spPr/>
    </dgm:pt>
    <dgm:pt modelId="{32F02758-3006-4DA3-9079-CFC0BE59295D}" type="pres">
      <dgm:prSet presAssocID="{FB4EB9C0-4864-481C-A836-8B44DB0C08D3}" presName="theInnerList" presStyleCnt="0"/>
      <dgm:spPr/>
    </dgm:pt>
    <dgm:pt modelId="{E7F2EDB7-B200-4E44-8EFE-A1AA9219DB8D}" type="pres">
      <dgm:prSet presAssocID="{FC7D3C20-E5D8-4D56-A3B0-0AD5CA12B2F5}" presName="child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E2A4A0-41C8-4B29-86AC-BF2C000BA9DD}" type="pres">
      <dgm:prSet presAssocID="{FB4EB9C0-4864-481C-A836-8B44DB0C08D3}" presName="aSpace" presStyleCnt="0"/>
      <dgm:spPr/>
    </dgm:pt>
    <dgm:pt modelId="{16D67BAF-74C2-482C-8A0A-8BEE397DC387}" type="pres">
      <dgm:prSet presAssocID="{5C346E86-29EB-4F63-8412-F2DC16C46BE5}" presName="compNode" presStyleCnt="0"/>
      <dgm:spPr/>
    </dgm:pt>
    <dgm:pt modelId="{BC001929-DC77-48EE-BCDC-10F8EE6BAB25}" type="pres">
      <dgm:prSet presAssocID="{5C346E86-29EB-4F63-8412-F2DC16C46BE5}" presName="aNode" presStyleLbl="bgShp" presStyleIdx="1" presStyleCnt="2"/>
      <dgm:spPr/>
      <dgm:t>
        <a:bodyPr/>
        <a:lstStyle/>
        <a:p>
          <a:endParaRPr lang="cs-CZ"/>
        </a:p>
      </dgm:t>
    </dgm:pt>
    <dgm:pt modelId="{970A83BE-4FBE-4181-90EE-FD3A5074B050}" type="pres">
      <dgm:prSet presAssocID="{5C346E86-29EB-4F63-8412-F2DC16C46BE5}" presName="textNode" presStyleLbl="bgShp" presStyleIdx="1" presStyleCnt="2"/>
      <dgm:spPr/>
      <dgm:t>
        <a:bodyPr/>
        <a:lstStyle/>
        <a:p>
          <a:endParaRPr lang="cs-CZ"/>
        </a:p>
      </dgm:t>
    </dgm:pt>
    <dgm:pt modelId="{E6AF69DE-ED55-4320-8565-41F8CC675580}" type="pres">
      <dgm:prSet presAssocID="{5C346E86-29EB-4F63-8412-F2DC16C46BE5}" presName="compChildNode" presStyleCnt="0"/>
      <dgm:spPr/>
    </dgm:pt>
    <dgm:pt modelId="{22C0E4E5-82AB-46AA-B82C-3D1001FF28F9}" type="pres">
      <dgm:prSet presAssocID="{5C346E86-29EB-4F63-8412-F2DC16C46BE5}" presName="theInnerList" presStyleCnt="0"/>
      <dgm:spPr/>
    </dgm:pt>
    <dgm:pt modelId="{22FC5343-B7E6-4E26-B23F-47E85CA12AD0}" type="pres">
      <dgm:prSet presAssocID="{2EDF10BD-7DCE-46EC-9E24-E988439D2840}" presName="child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A37D8A-39CB-4A97-BA9C-74C7F7FB70FC}" type="pres">
      <dgm:prSet presAssocID="{2EDF10BD-7DCE-46EC-9E24-E988439D2840}" presName="aSpace2" presStyleCnt="0"/>
      <dgm:spPr/>
    </dgm:pt>
    <dgm:pt modelId="{16D862C6-595D-4614-96DA-12E309C150D7}" type="pres">
      <dgm:prSet presAssocID="{B0E7CE4B-5885-4113-A810-E830F7B5E9EF}" presName="child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2602D9F-1694-4A8A-8C26-8223A86CD38A}" srcId="{8E61F98C-F67C-425C-8AA5-F7C5667A580D}" destId="{5C346E86-29EB-4F63-8412-F2DC16C46BE5}" srcOrd="1" destOrd="0" parTransId="{38040C03-96C7-42E5-8FD5-D224B22CFDCD}" sibTransId="{2324493C-D9AF-4E80-A721-DF5363BD4690}"/>
    <dgm:cxn modelId="{16DA628E-5891-4155-9B66-9AA872C597B9}" type="presOf" srcId="{2EDF10BD-7DCE-46EC-9E24-E988439D2840}" destId="{22FC5343-B7E6-4E26-B23F-47E85CA12AD0}" srcOrd="0" destOrd="0" presId="urn:microsoft.com/office/officeart/2005/8/layout/lProcess2"/>
    <dgm:cxn modelId="{42A2FC21-862B-464E-A280-8D7B4878680A}" srcId="{FB4EB9C0-4864-481C-A836-8B44DB0C08D3}" destId="{FC7D3C20-E5D8-4D56-A3B0-0AD5CA12B2F5}" srcOrd="0" destOrd="0" parTransId="{D536F2C2-AD51-4F09-88D5-59AC90498CFF}" sibTransId="{A8A052EF-F23D-4D3F-9CF8-2B98A2E8298A}"/>
    <dgm:cxn modelId="{ACABD3CC-CDDF-454E-B6D1-E36946FEB579}" type="presOf" srcId="{5C346E86-29EB-4F63-8412-F2DC16C46BE5}" destId="{BC001929-DC77-48EE-BCDC-10F8EE6BAB25}" srcOrd="0" destOrd="0" presId="urn:microsoft.com/office/officeart/2005/8/layout/lProcess2"/>
    <dgm:cxn modelId="{8A0000A8-613D-468F-BEDA-B8C5BDDF8951}" type="presOf" srcId="{FB4EB9C0-4864-481C-A836-8B44DB0C08D3}" destId="{D56315FE-0D87-4BCC-A10C-F1B107C54F1E}" srcOrd="1" destOrd="0" presId="urn:microsoft.com/office/officeart/2005/8/layout/lProcess2"/>
    <dgm:cxn modelId="{D6CFC1CE-7F5B-4BCE-9DF7-7CCEDC96D6EA}" srcId="{5C346E86-29EB-4F63-8412-F2DC16C46BE5}" destId="{2EDF10BD-7DCE-46EC-9E24-E988439D2840}" srcOrd="0" destOrd="0" parTransId="{7BFC080C-6B73-415C-B8DC-4057106FC4EE}" sibTransId="{29D0AF74-E71C-436F-ABFC-473409467403}"/>
    <dgm:cxn modelId="{A2E393BD-1BEA-4347-ACD0-D13D49274355}" type="presOf" srcId="{FB4EB9C0-4864-481C-A836-8B44DB0C08D3}" destId="{AA6AF858-01F6-4BD0-8649-E7CE42C96120}" srcOrd="0" destOrd="0" presId="urn:microsoft.com/office/officeart/2005/8/layout/lProcess2"/>
    <dgm:cxn modelId="{B3377902-4163-4D8C-9818-B84953807206}" type="presOf" srcId="{B0E7CE4B-5885-4113-A810-E830F7B5E9EF}" destId="{16D862C6-595D-4614-96DA-12E309C150D7}" srcOrd="0" destOrd="0" presId="urn:microsoft.com/office/officeart/2005/8/layout/lProcess2"/>
    <dgm:cxn modelId="{17186F10-4E3E-4952-8288-6500F99E52D8}" type="presOf" srcId="{5C346E86-29EB-4F63-8412-F2DC16C46BE5}" destId="{970A83BE-4FBE-4181-90EE-FD3A5074B050}" srcOrd="1" destOrd="0" presId="urn:microsoft.com/office/officeart/2005/8/layout/lProcess2"/>
    <dgm:cxn modelId="{7D75B340-41FD-4C20-AF82-D91F7EEC88D8}" type="presOf" srcId="{FC7D3C20-E5D8-4D56-A3B0-0AD5CA12B2F5}" destId="{E7F2EDB7-B200-4E44-8EFE-A1AA9219DB8D}" srcOrd="0" destOrd="0" presId="urn:microsoft.com/office/officeart/2005/8/layout/lProcess2"/>
    <dgm:cxn modelId="{81E4FE43-BD96-4590-B44B-E399A90374C0}" srcId="{5C346E86-29EB-4F63-8412-F2DC16C46BE5}" destId="{B0E7CE4B-5885-4113-A810-E830F7B5E9EF}" srcOrd="1" destOrd="0" parTransId="{32B9412D-722D-4293-98D0-CAE43E6F8A64}" sibTransId="{FA15ED95-C53E-48D8-98A9-9D50C36FE720}"/>
    <dgm:cxn modelId="{D3F44C3E-8E5F-474D-A22B-20C1BA139FF5}" srcId="{8E61F98C-F67C-425C-8AA5-F7C5667A580D}" destId="{FB4EB9C0-4864-481C-A836-8B44DB0C08D3}" srcOrd="0" destOrd="0" parTransId="{0AF201B7-AD0F-43E0-BAD7-673DB21FA8DD}" sibTransId="{33C04E99-E786-4831-B8D9-812C01D8292B}"/>
    <dgm:cxn modelId="{65D54AA8-51B2-4BF7-8FD4-EEEBCC3CCB56}" type="presOf" srcId="{8E61F98C-F67C-425C-8AA5-F7C5667A580D}" destId="{4F7845FA-6888-494B-BC91-FB05B38CDF0E}" srcOrd="0" destOrd="0" presId="urn:microsoft.com/office/officeart/2005/8/layout/lProcess2"/>
    <dgm:cxn modelId="{EC5F6E0C-37BF-4A67-8AE4-F958DBE5D374}" type="presParOf" srcId="{4F7845FA-6888-494B-BC91-FB05B38CDF0E}" destId="{D09313E9-26E7-4B72-B4DE-BEA2B13F7E1D}" srcOrd="0" destOrd="0" presId="urn:microsoft.com/office/officeart/2005/8/layout/lProcess2"/>
    <dgm:cxn modelId="{C5D0B88A-31A1-4D79-A3B7-F492A06FBB2C}" type="presParOf" srcId="{D09313E9-26E7-4B72-B4DE-BEA2B13F7E1D}" destId="{AA6AF858-01F6-4BD0-8649-E7CE42C96120}" srcOrd="0" destOrd="0" presId="urn:microsoft.com/office/officeart/2005/8/layout/lProcess2"/>
    <dgm:cxn modelId="{06C271A2-B17F-4B23-9C72-5E1F23DE1E50}" type="presParOf" srcId="{D09313E9-26E7-4B72-B4DE-BEA2B13F7E1D}" destId="{D56315FE-0D87-4BCC-A10C-F1B107C54F1E}" srcOrd="1" destOrd="0" presId="urn:microsoft.com/office/officeart/2005/8/layout/lProcess2"/>
    <dgm:cxn modelId="{92EE834E-605F-43ED-9115-F8ECAE9FBBA9}" type="presParOf" srcId="{D09313E9-26E7-4B72-B4DE-BEA2B13F7E1D}" destId="{092C187D-9302-4450-BA04-892F0153B3B8}" srcOrd="2" destOrd="0" presId="urn:microsoft.com/office/officeart/2005/8/layout/lProcess2"/>
    <dgm:cxn modelId="{39E45635-CBFB-4B72-B482-AE5BC952BD20}" type="presParOf" srcId="{092C187D-9302-4450-BA04-892F0153B3B8}" destId="{32F02758-3006-4DA3-9079-CFC0BE59295D}" srcOrd="0" destOrd="0" presId="urn:microsoft.com/office/officeart/2005/8/layout/lProcess2"/>
    <dgm:cxn modelId="{39600CD1-F2B5-4E04-9496-EA753A7C2141}" type="presParOf" srcId="{32F02758-3006-4DA3-9079-CFC0BE59295D}" destId="{E7F2EDB7-B200-4E44-8EFE-A1AA9219DB8D}" srcOrd="0" destOrd="0" presId="urn:microsoft.com/office/officeart/2005/8/layout/lProcess2"/>
    <dgm:cxn modelId="{F27CCDCF-A7C0-46C3-9E9C-F424C97B4F53}" type="presParOf" srcId="{4F7845FA-6888-494B-BC91-FB05B38CDF0E}" destId="{66E2A4A0-41C8-4B29-86AC-BF2C000BA9DD}" srcOrd="1" destOrd="0" presId="urn:microsoft.com/office/officeart/2005/8/layout/lProcess2"/>
    <dgm:cxn modelId="{9CE625D9-2553-4A4F-B651-337B3761A6BE}" type="presParOf" srcId="{4F7845FA-6888-494B-BC91-FB05B38CDF0E}" destId="{16D67BAF-74C2-482C-8A0A-8BEE397DC387}" srcOrd="2" destOrd="0" presId="urn:microsoft.com/office/officeart/2005/8/layout/lProcess2"/>
    <dgm:cxn modelId="{E5DDF2CA-0EF9-4E70-B4E5-8E2F1A859660}" type="presParOf" srcId="{16D67BAF-74C2-482C-8A0A-8BEE397DC387}" destId="{BC001929-DC77-48EE-BCDC-10F8EE6BAB25}" srcOrd="0" destOrd="0" presId="urn:microsoft.com/office/officeart/2005/8/layout/lProcess2"/>
    <dgm:cxn modelId="{401370C7-EA87-4DE7-88DC-E89EF30A6B7D}" type="presParOf" srcId="{16D67BAF-74C2-482C-8A0A-8BEE397DC387}" destId="{970A83BE-4FBE-4181-90EE-FD3A5074B050}" srcOrd="1" destOrd="0" presId="urn:microsoft.com/office/officeart/2005/8/layout/lProcess2"/>
    <dgm:cxn modelId="{01CC0BA9-99BE-4E40-B08C-0B2935C3F725}" type="presParOf" srcId="{16D67BAF-74C2-482C-8A0A-8BEE397DC387}" destId="{E6AF69DE-ED55-4320-8565-41F8CC675580}" srcOrd="2" destOrd="0" presId="urn:microsoft.com/office/officeart/2005/8/layout/lProcess2"/>
    <dgm:cxn modelId="{6AEA632E-B85F-4D6C-B5CC-479A9FE7EE77}" type="presParOf" srcId="{E6AF69DE-ED55-4320-8565-41F8CC675580}" destId="{22C0E4E5-82AB-46AA-B82C-3D1001FF28F9}" srcOrd="0" destOrd="0" presId="urn:microsoft.com/office/officeart/2005/8/layout/lProcess2"/>
    <dgm:cxn modelId="{CC5E6614-E9D7-44B6-8BF2-C3880ABAF79F}" type="presParOf" srcId="{22C0E4E5-82AB-46AA-B82C-3D1001FF28F9}" destId="{22FC5343-B7E6-4E26-B23F-47E85CA12AD0}" srcOrd="0" destOrd="0" presId="urn:microsoft.com/office/officeart/2005/8/layout/lProcess2"/>
    <dgm:cxn modelId="{D47408FF-DC01-4B03-81C6-91B71B5CBFD4}" type="presParOf" srcId="{22C0E4E5-82AB-46AA-B82C-3D1001FF28F9}" destId="{08A37D8A-39CB-4A97-BA9C-74C7F7FB70FC}" srcOrd="1" destOrd="0" presId="urn:microsoft.com/office/officeart/2005/8/layout/lProcess2"/>
    <dgm:cxn modelId="{63F13429-E3B2-46EC-BB47-9898C4CCF69E}" type="presParOf" srcId="{22C0E4E5-82AB-46AA-B82C-3D1001FF28F9}" destId="{16D862C6-595D-4614-96DA-12E309C150D7}" srcOrd="2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6AF858-01F6-4BD0-8649-E7CE42C96120}">
      <dsp:nvSpPr>
        <dsp:cNvPr id="0" name=""/>
        <dsp:cNvSpPr/>
      </dsp:nvSpPr>
      <dsp:spPr>
        <a:xfrm>
          <a:off x="1004" y="0"/>
          <a:ext cx="2611933" cy="47085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divadlo</a:t>
          </a:r>
          <a:endParaRPr lang="cs-CZ" sz="5100" kern="1200" dirty="0"/>
        </a:p>
      </dsp:txBody>
      <dsp:txXfrm>
        <a:off x="1004" y="0"/>
        <a:ext cx="2611933" cy="1412557"/>
      </dsp:txXfrm>
    </dsp:sp>
    <dsp:sp modelId="{E7F2EDB7-B200-4E44-8EFE-A1AA9219DB8D}">
      <dsp:nvSpPr>
        <dsp:cNvPr id="0" name=""/>
        <dsp:cNvSpPr/>
      </dsp:nvSpPr>
      <dsp:spPr>
        <a:xfrm>
          <a:off x="262197" y="1413936"/>
          <a:ext cx="2089546" cy="14196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62865" rIns="8382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Voskovec a Werich</a:t>
          </a:r>
          <a:endParaRPr lang="cs-CZ" sz="3300" kern="1200" dirty="0"/>
        </a:p>
      </dsp:txBody>
      <dsp:txXfrm>
        <a:off x="262197" y="1413936"/>
        <a:ext cx="2089546" cy="1419684"/>
      </dsp:txXfrm>
    </dsp:sp>
    <dsp:sp modelId="{E76DE8A3-F094-43C2-A9BC-556D8879806E}">
      <dsp:nvSpPr>
        <dsp:cNvPr id="0" name=""/>
        <dsp:cNvSpPr/>
      </dsp:nvSpPr>
      <dsp:spPr>
        <a:xfrm>
          <a:off x="262197" y="3052034"/>
          <a:ext cx="2089546" cy="14196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62865" rIns="8382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Václav Havel</a:t>
          </a:r>
          <a:endParaRPr lang="cs-CZ" sz="3300" kern="1200" dirty="0"/>
        </a:p>
      </dsp:txBody>
      <dsp:txXfrm>
        <a:off x="262197" y="3052034"/>
        <a:ext cx="2089546" cy="1419684"/>
      </dsp:txXfrm>
    </dsp:sp>
    <dsp:sp modelId="{BC001929-DC77-48EE-BCDC-10F8EE6BAB25}">
      <dsp:nvSpPr>
        <dsp:cNvPr id="0" name=""/>
        <dsp:cNvSpPr/>
      </dsp:nvSpPr>
      <dsp:spPr>
        <a:xfrm>
          <a:off x="2808833" y="0"/>
          <a:ext cx="2611933" cy="47085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tanec</a:t>
          </a:r>
          <a:endParaRPr lang="cs-CZ" sz="5100" kern="1200" dirty="0"/>
        </a:p>
      </dsp:txBody>
      <dsp:txXfrm>
        <a:off x="2808833" y="0"/>
        <a:ext cx="2611933" cy="1412557"/>
      </dsp:txXfrm>
    </dsp:sp>
    <dsp:sp modelId="{22FC5343-B7E6-4E26-B23F-47E85CA12AD0}">
      <dsp:nvSpPr>
        <dsp:cNvPr id="0" name=""/>
        <dsp:cNvSpPr/>
      </dsp:nvSpPr>
      <dsp:spPr>
        <a:xfrm>
          <a:off x="3070026" y="1413936"/>
          <a:ext cx="2089546" cy="14196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62865" rIns="8382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Vlastimil </a:t>
          </a:r>
          <a:r>
            <a:rPr lang="cs-CZ" sz="3300" kern="1200" dirty="0" err="1" smtClean="0"/>
            <a:t>Harapes</a:t>
          </a:r>
          <a:endParaRPr lang="cs-CZ" sz="3300" kern="1200" dirty="0"/>
        </a:p>
      </dsp:txBody>
      <dsp:txXfrm>
        <a:off x="3070026" y="1413936"/>
        <a:ext cx="2089546" cy="1419684"/>
      </dsp:txXfrm>
    </dsp:sp>
    <dsp:sp modelId="{16D862C6-595D-4614-96DA-12E309C150D7}">
      <dsp:nvSpPr>
        <dsp:cNvPr id="0" name=""/>
        <dsp:cNvSpPr/>
      </dsp:nvSpPr>
      <dsp:spPr>
        <a:xfrm>
          <a:off x="3070026" y="3052034"/>
          <a:ext cx="2089546" cy="14196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62865" rIns="8382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Skupina UNO</a:t>
          </a:r>
          <a:endParaRPr lang="cs-CZ" sz="3300" kern="1200" dirty="0"/>
        </a:p>
      </dsp:txBody>
      <dsp:txXfrm>
        <a:off x="3070026" y="3052034"/>
        <a:ext cx="2089546" cy="1419684"/>
      </dsp:txXfrm>
    </dsp:sp>
    <dsp:sp modelId="{1500C5FD-B44D-4A0F-965C-54D2AD294B9E}">
      <dsp:nvSpPr>
        <dsp:cNvPr id="0" name=""/>
        <dsp:cNvSpPr/>
      </dsp:nvSpPr>
      <dsp:spPr>
        <a:xfrm>
          <a:off x="5617666" y="0"/>
          <a:ext cx="2611933" cy="47085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hudba</a:t>
          </a:r>
          <a:endParaRPr lang="cs-CZ" sz="5100" kern="1200" dirty="0"/>
        </a:p>
      </dsp:txBody>
      <dsp:txXfrm>
        <a:off x="5617666" y="0"/>
        <a:ext cx="2611933" cy="1412557"/>
      </dsp:txXfrm>
    </dsp:sp>
    <dsp:sp modelId="{7548BD6F-8894-4394-AA17-A4DB5E758D06}">
      <dsp:nvSpPr>
        <dsp:cNvPr id="0" name=""/>
        <dsp:cNvSpPr/>
      </dsp:nvSpPr>
      <dsp:spPr>
        <a:xfrm>
          <a:off x="5877855" y="1413936"/>
          <a:ext cx="2089546" cy="14196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62865" rIns="8382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Bedřich Smetana</a:t>
          </a:r>
          <a:endParaRPr lang="cs-CZ" sz="3300" kern="1200" dirty="0"/>
        </a:p>
      </dsp:txBody>
      <dsp:txXfrm>
        <a:off x="5877855" y="1413936"/>
        <a:ext cx="2089546" cy="1419684"/>
      </dsp:txXfrm>
    </dsp:sp>
    <dsp:sp modelId="{E1879BFB-2A0E-4DF9-86C8-A5740CBE15B3}">
      <dsp:nvSpPr>
        <dsp:cNvPr id="0" name=""/>
        <dsp:cNvSpPr/>
      </dsp:nvSpPr>
      <dsp:spPr>
        <a:xfrm>
          <a:off x="5877855" y="3052034"/>
          <a:ext cx="2089546" cy="14196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62865" rIns="8382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Karel Svoboda</a:t>
          </a:r>
          <a:endParaRPr lang="cs-CZ" sz="3300" kern="1200" dirty="0"/>
        </a:p>
      </dsp:txBody>
      <dsp:txXfrm>
        <a:off x="5877855" y="3052034"/>
        <a:ext cx="2089546" cy="141968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6AF858-01F6-4BD0-8649-E7CE42C96120}">
      <dsp:nvSpPr>
        <dsp:cNvPr id="0" name=""/>
        <dsp:cNvSpPr/>
      </dsp:nvSpPr>
      <dsp:spPr>
        <a:xfrm>
          <a:off x="1004" y="0"/>
          <a:ext cx="2611933" cy="47085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film</a:t>
          </a:r>
          <a:endParaRPr lang="cs-CZ" sz="4300" kern="1200" dirty="0"/>
        </a:p>
      </dsp:txBody>
      <dsp:txXfrm>
        <a:off x="1004" y="0"/>
        <a:ext cx="2611933" cy="1412557"/>
      </dsp:txXfrm>
    </dsp:sp>
    <dsp:sp modelId="{E7F2EDB7-B200-4E44-8EFE-A1AA9219DB8D}">
      <dsp:nvSpPr>
        <dsp:cNvPr id="0" name=""/>
        <dsp:cNvSpPr/>
      </dsp:nvSpPr>
      <dsp:spPr>
        <a:xfrm>
          <a:off x="262197" y="1413936"/>
          <a:ext cx="2089546" cy="14196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62865" rIns="8382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Jiří </a:t>
          </a:r>
          <a:r>
            <a:rPr lang="cs-CZ" sz="3300" kern="1200" dirty="0" err="1" smtClean="0"/>
            <a:t>Menzel</a:t>
          </a:r>
          <a:endParaRPr lang="cs-CZ" sz="3300" kern="1200" dirty="0"/>
        </a:p>
      </dsp:txBody>
      <dsp:txXfrm>
        <a:off x="262197" y="1413936"/>
        <a:ext cx="2089546" cy="1419684"/>
      </dsp:txXfrm>
    </dsp:sp>
    <dsp:sp modelId="{E76DE8A3-F094-43C2-A9BC-556D8879806E}">
      <dsp:nvSpPr>
        <dsp:cNvPr id="0" name=""/>
        <dsp:cNvSpPr/>
      </dsp:nvSpPr>
      <dsp:spPr>
        <a:xfrm>
          <a:off x="262197" y="3052034"/>
          <a:ext cx="2089546" cy="14196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62865" rIns="8382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Jan Svěrák</a:t>
          </a:r>
          <a:endParaRPr lang="cs-CZ" sz="3300" kern="1200" dirty="0"/>
        </a:p>
      </dsp:txBody>
      <dsp:txXfrm>
        <a:off x="262197" y="3052034"/>
        <a:ext cx="2089546" cy="1419684"/>
      </dsp:txXfrm>
    </dsp:sp>
    <dsp:sp modelId="{BC001929-DC77-48EE-BCDC-10F8EE6BAB25}">
      <dsp:nvSpPr>
        <dsp:cNvPr id="0" name=""/>
        <dsp:cNvSpPr/>
      </dsp:nvSpPr>
      <dsp:spPr>
        <a:xfrm>
          <a:off x="2808833" y="0"/>
          <a:ext cx="2611933" cy="47085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literatura</a:t>
          </a:r>
          <a:endParaRPr lang="cs-CZ" sz="4300" kern="1200" dirty="0"/>
        </a:p>
      </dsp:txBody>
      <dsp:txXfrm>
        <a:off x="2808833" y="0"/>
        <a:ext cx="2611933" cy="1412557"/>
      </dsp:txXfrm>
    </dsp:sp>
    <dsp:sp modelId="{22FC5343-B7E6-4E26-B23F-47E85CA12AD0}">
      <dsp:nvSpPr>
        <dsp:cNvPr id="0" name=""/>
        <dsp:cNvSpPr/>
      </dsp:nvSpPr>
      <dsp:spPr>
        <a:xfrm>
          <a:off x="3070026" y="1413936"/>
          <a:ext cx="2089546" cy="14196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62865" rIns="8382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Božena Němcová</a:t>
          </a:r>
          <a:endParaRPr lang="cs-CZ" sz="3300" kern="1200" dirty="0"/>
        </a:p>
      </dsp:txBody>
      <dsp:txXfrm>
        <a:off x="3070026" y="1413936"/>
        <a:ext cx="2089546" cy="1419684"/>
      </dsp:txXfrm>
    </dsp:sp>
    <dsp:sp modelId="{16D862C6-595D-4614-96DA-12E309C150D7}">
      <dsp:nvSpPr>
        <dsp:cNvPr id="0" name=""/>
        <dsp:cNvSpPr/>
      </dsp:nvSpPr>
      <dsp:spPr>
        <a:xfrm>
          <a:off x="3070026" y="3052034"/>
          <a:ext cx="2089546" cy="14196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62865" rIns="8382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Karel Čapek</a:t>
          </a:r>
          <a:endParaRPr lang="cs-CZ" sz="3300" kern="1200" dirty="0"/>
        </a:p>
      </dsp:txBody>
      <dsp:txXfrm>
        <a:off x="3070026" y="3052034"/>
        <a:ext cx="2089546" cy="1419684"/>
      </dsp:txXfrm>
    </dsp:sp>
    <dsp:sp modelId="{1500C5FD-B44D-4A0F-965C-54D2AD294B9E}">
      <dsp:nvSpPr>
        <dsp:cNvPr id="0" name=""/>
        <dsp:cNvSpPr/>
      </dsp:nvSpPr>
      <dsp:spPr>
        <a:xfrm>
          <a:off x="5617666" y="0"/>
          <a:ext cx="2611933" cy="47085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malířství</a:t>
          </a:r>
          <a:endParaRPr lang="cs-CZ" sz="4300" kern="1200" dirty="0"/>
        </a:p>
      </dsp:txBody>
      <dsp:txXfrm>
        <a:off x="5617666" y="0"/>
        <a:ext cx="2611933" cy="1412557"/>
      </dsp:txXfrm>
    </dsp:sp>
    <dsp:sp modelId="{7548BD6F-8894-4394-AA17-A4DB5E758D06}">
      <dsp:nvSpPr>
        <dsp:cNvPr id="0" name=""/>
        <dsp:cNvSpPr/>
      </dsp:nvSpPr>
      <dsp:spPr>
        <a:xfrm>
          <a:off x="5877855" y="1413936"/>
          <a:ext cx="2089546" cy="14196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62865" rIns="8382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Mikoláš Aleš</a:t>
          </a:r>
          <a:endParaRPr lang="cs-CZ" sz="3300" kern="1200" dirty="0"/>
        </a:p>
      </dsp:txBody>
      <dsp:txXfrm>
        <a:off x="5877855" y="1413936"/>
        <a:ext cx="2089546" cy="1419684"/>
      </dsp:txXfrm>
    </dsp:sp>
    <dsp:sp modelId="{E1879BFB-2A0E-4DF9-86C8-A5740CBE15B3}">
      <dsp:nvSpPr>
        <dsp:cNvPr id="0" name=""/>
        <dsp:cNvSpPr/>
      </dsp:nvSpPr>
      <dsp:spPr>
        <a:xfrm>
          <a:off x="5877855" y="3052034"/>
          <a:ext cx="2089546" cy="14196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62865" rIns="8382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Alfons Mucha</a:t>
          </a:r>
          <a:endParaRPr lang="cs-CZ" sz="3300" kern="1200" dirty="0"/>
        </a:p>
      </dsp:txBody>
      <dsp:txXfrm>
        <a:off x="5877855" y="3052034"/>
        <a:ext cx="2089546" cy="1419684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6AF858-01F6-4BD0-8649-E7CE42C96120}">
      <dsp:nvSpPr>
        <dsp:cNvPr id="0" name=""/>
        <dsp:cNvSpPr/>
      </dsp:nvSpPr>
      <dsp:spPr>
        <a:xfrm>
          <a:off x="4118" y="0"/>
          <a:ext cx="3962102" cy="47085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sochařství</a:t>
          </a:r>
          <a:endParaRPr lang="cs-CZ" sz="5200" kern="1200" dirty="0"/>
        </a:p>
      </dsp:txBody>
      <dsp:txXfrm>
        <a:off x="4118" y="0"/>
        <a:ext cx="3962102" cy="1412557"/>
      </dsp:txXfrm>
    </dsp:sp>
    <dsp:sp modelId="{E7F2EDB7-B200-4E44-8EFE-A1AA9219DB8D}">
      <dsp:nvSpPr>
        <dsp:cNvPr id="0" name=""/>
        <dsp:cNvSpPr/>
      </dsp:nvSpPr>
      <dsp:spPr>
        <a:xfrm>
          <a:off x="400329" y="1412557"/>
          <a:ext cx="3169681" cy="30605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760" tIns="83820" rIns="11176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Josef Václav </a:t>
          </a:r>
          <a:r>
            <a:rPr lang="cs-CZ" sz="4400" kern="1200" dirty="0" err="1" smtClean="0"/>
            <a:t>Myslbek</a:t>
          </a:r>
          <a:endParaRPr lang="cs-CZ" sz="4400" kern="1200" dirty="0"/>
        </a:p>
      </dsp:txBody>
      <dsp:txXfrm>
        <a:off x="400329" y="1412557"/>
        <a:ext cx="3169681" cy="3060541"/>
      </dsp:txXfrm>
    </dsp:sp>
    <dsp:sp modelId="{BC001929-DC77-48EE-BCDC-10F8EE6BAB25}">
      <dsp:nvSpPr>
        <dsp:cNvPr id="0" name=""/>
        <dsp:cNvSpPr/>
      </dsp:nvSpPr>
      <dsp:spPr>
        <a:xfrm>
          <a:off x="4263378" y="0"/>
          <a:ext cx="3962102" cy="47085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architektura</a:t>
          </a:r>
          <a:endParaRPr lang="cs-CZ" sz="5200" kern="1200" dirty="0"/>
        </a:p>
      </dsp:txBody>
      <dsp:txXfrm>
        <a:off x="4263378" y="0"/>
        <a:ext cx="3962102" cy="1412557"/>
      </dsp:txXfrm>
    </dsp:sp>
    <dsp:sp modelId="{22FC5343-B7E6-4E26-B23F-47E85CA12AD0}">
      <dsp:nvSpPr>
        <dsp:cNvPr id="0" name=""/>
        <dsp:cNvSpPr/>
      </dsp:nvSpPr>
      <dsp:spPr>
        <a:xfrm>
          <a:off x="4659589" y="1413936"/>
          <a:ext cx="3169681" cy="14196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760" tIns="83820" rIns="11176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Petr </a:t>
          </a:r>
          <a:r>
            <a:rPr lang="cs-CZ" sz="4400" kern="1200" dirty="0" err="1" smtClean="0"/>
            <a:t>Parléř</a:t>
          </a:r>
          <a:endParaRPr lang="cs-CZ" sz="4400" kern="1200" dirty="0"/>
        </a:p>
      </dsp:txBody>
      <dsp:txXfrm>
        <a:off x="4659589" y="1413936"/>
        <a:ext cx="3169681" cy="1419684"/>
      </dsp:txXfrm>
    </dsp:sp>
    <dsp:sp modelId="{16D862C6-595D-4614-96DA-12E309C150D7}">
      <dsp:nvSpPr>
        <dsp:cNvPr id="0" name=""/>
        <dsp:cNvSpPr/>
      </dsp:nvSpPr>
      <dsp:spPr>
        <a:xfrm>
          <a:off x="4659589" y="3052034"/>
          <a:ext cx="3169681" cy="14196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760" tIns="83820" rIns="111760" bIns="8382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Josef </a:t>
          </a:r>
          <a:r>
            <a:rPr lang="cs-CZ" sz="4400" kern="1200" dirty="0" err="1" smtClean="0"/>
            <a:t>Gočár</a:t>
          </a:r>
          <a:endParaRPr lang="cs-CZ" sz="4400" kern="1200" dirty="0"/>
        </a:p>
      </dsp:txBody>
      <dsp:txXfrm>
        <a:off x="4659589" y="3052034"/>
        <a:ext cx="3169681" cy="14196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358754-19B2-4814-BFA2-89A306A747CC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2CC5EC-2E2D-45EF-8976-F128E10BE3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14690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Učebnice – str. 21 – Doplnit názvy not, žáci získají základní funkce umění.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                             Vysvětlit, co jednotlivé </a:t>
            </a:r>
            <a:r>
              <a:rPr lang="cs-CZ" dirty="0" err="1" smtClean="0"/>
              <a:t>fce</a:t>
            </a:r>
            <a:r>
              <a:rPr lang="cs-CZ" dirty="0" smtClean="0"/>
              <a:t> znamenají.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2CC5EC-2E2D-45EF-8976-F128E10BE38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své odpovědi zapisují do předem připravené tabulky.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2CC5EC-2E2D-45EF-8976-F128E10BE387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89FFC-DE1A-4D04-BB63-99461C5BC6BB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AE238-A958-468C-ACDA-3F095E130A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89FFC-DE1A-4D04-BB63-99461C5BC6BB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AE238-A958-468C-ACDA-3F095E130A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89FFC-DE1A-4D04-BB63-99461C5BC6BB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70FAE238-A958-468C-ACDA-3F095E130A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89FFC-DE1A-4D04-BB63-99461C5BC6BB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AE238-A958-468C-ACDA-3F095E130A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89FFC-DE1A-4D04-BB63-99461C5BC6BB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AE238-A958-468C-ACDA-3F095E130A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89FFC-DE1A-4D04-BB63-99461C5BC6BB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AE238-A958-468C-ACDA-3F095E130A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89FFC-DE1A-4D04-BB63-99461C5BC6BB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AE238-A958-468C-ACDA-3F095E130A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89FFC-DE1A-4D04-BB63-99461C5BC6BB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AE238-A958-468C-ACDA-3F095E130A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89FFC-DE1A-4D04-BB63-99461C5BC6BB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AE238-A958-468C-ACDA-3F095E130A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89FFC-DE1A-4D04-BB63-99461C5BC6BB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AE238-A958-468C-ACDA-3F095E130A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89FFC-DE1A-4D04-BB63-99461C5BC6BB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FAE238-A958-468C-ACDA-3F095E130A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4689FFC-DE1A-4D04-BB63-99461C5BC6BB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0FAE238-A958-468C-ACDA-3F095E130A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s.wikipedia.org/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s.wikipedi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  <a:latin typeface="Calibri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Autor: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solidFill>
                            <a:schemeClr val="bg1"/>
                          </a:solidFill>
                          <a:latin typeface="Calibri"/>
                        </a:rPr>
                        <a:t>Mgr. Jitka Hříbková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solidFill>
                            <a:schemeClr val="bg1"/>
                          </a:solidFill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</a:rPr>
                        <a:t>VkO7 - 7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solidFill>
                            <a:schemeClr val="bg1"/>
                          </a:solidFill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</a:rPr>
                        <a:t>9. 11. 2011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Téma: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Druhy umění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33346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>
                <a:solidFill>
                  <a:schemeClr val="bg1"/>
                </a:solidFill>
                <a:latin typeface="Calibri" pitchFamily="34" charset="0"/>
              </a:rPr>
              <a:t>Tématický</a:t>
            </a:r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 okruh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Člověk a kultura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36497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Vzdělávací obor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Výchova k občanství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734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Vzdělávací oblast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: Člověk a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společnost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5301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Ročník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sedmý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>
                <a:solidFill>
                  <a:schemeClr val="bg1"/>
                </a:solidFill>
                <a:latin typeface="Calibri" pitchFamily="34" charset="0"/>
              </a:rPr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 Číslo 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>
                <a:solidFill>
                  <a:schemeClr val="bg1"/>
                </a:solidFill>
                <a:latin typeface="Calibri" pitchFamily="34" charset="0"/>
              </a:rPr>
              <a:t>ANOTACE</a:t>
            </a:r>
          </a:p>
          <a:p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b="1" dirty="0">
                <a:solidFill>
                  <a:schemeClr val="bg1"/>
                </a:solidFill>
                <a:latin typeface="Calibri" pitchFamily="34" charset="0"/>
              </a:rPr>
              <a:t>Digitální výukový materiál 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DRUHY UMĚNÍ je součástí výkladové hodiny a procvičování.</a:t>
            </a:r>
          </a:p>
          <a:p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Výklad 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je doplněn obrázky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z internetu.</a:t>
            </a:r>
          </a:p>
          <a:p>
            <a:endParaRPr 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en-US" dirty="0" smtClean="0">
                <a:solidFill>
                  <a:srgbClr val="000000"/>
                </a:solidFill>
                <a:latin typeface="Calibri" pitchFamily="34" charset="0"/>
              </a:rPr>
              <a:t>Do </a:t>
            </a:r>
            <a:r>
              <a:rPr lang="en-US" dirty="0" err="1" smtClean="0">
                <a:solidFill>
                  <a:srgbClr val="000000"/>
                </a:solidFill>
                <a:latin typeface="Calibri" pitchFamily="34" charset="0"/>
              </a:rPr>
              <a:t>textu</a:t>
            </a:r>
            <a:r>
              <a:rPr lang="en-US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en-US" dirty="0" err="1" smtClean="0">
                <a:solidFill>
                  <a:srgbClr val="000000"/>
                </a:solidFill>
                <a:latin typeface="Calibri" pitchFamily="34" charset="0"/>
              </a:rPr>
              <a:t>jsou</a:t>
            </a:r>
            <a:r>
              <a:rPr lang="en-US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en-US" dirty="0" err="1" smtClean="0">
                <a:solidFill>
                  <a:srgbClr val="000000"/>
                </a:solidFill>
                <a:latin typeface="Calibri" pitchFamily="34" charset="0"/>
              </a:rPr>
              <a:t>vloženy</a:t>
            </a:r>
            <a:r>
              <a:rPr lang="en-US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úkoly</a:t>
            </a:r>
            <a:r>
              <a:rPr lang="en-US" dirty="0" smtClean="0">
                <a:solidFill>
                  <a:srgbClr val="000000"/>
                </a:solidFill>
                <a:latin typeface="Calibri" pitchFamily="34" charset="0"/>
              </a:rPr>
              <a:t> pro </a:t>
            </a:r>
            <a:r>
              <a:rPr lang="en-US" dirty="0" err="1" smtClean="0">
                <a:solidFill>
                  <a:srgbClr val="000000"/>
                </a:solidFill>
                <a:latin typeface="Calibri" pitchFamily="34" charset="0"/>
              </a:rPr>
              <a:t>žáky</a:t>
            </a:r>
            <a:r>
              <a:rPr lang="en-US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  <a:endParaRPr 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endParaRPr lang="en-US" dirty="0" smtClean="0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 dirty="0" smtClean="0">
                <a:solidFill>
                  <a:srgbClr val="000000"/>
                </a:solidFill>
                <a:latin typeface="Calibri" pitchFamily="34" charset="0"/>
              </a:rPr>
              <a:t>Interaktivní cvičení opakuje probrané učivo.</a:t>
            </a:r>
          </a:p>
          <a:p>
            <a:endParaRPr lang="cs-CZ" dirty="0">
              <a:solidFill>
                <a:schemeClr val="bg1"/>
              </a:solidFill>
              <a:latin typeface="Calibri" pitchFamily="34" charset="0"/>
            </a:endParaRPr>
          </a:p>
          <a:p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b="1" dirty="0">
                <a:solidFill>
                  <a:schemeClr val="bg1"/>
                </a:solidFill>
                <a:latin typeface="Calibri" pitchFamily="34" charset="0"/>
              </a:rPr>
              <a:t>Výukový materiál je určen pro žáky 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7. ročníku.</a:t>
            </a:r>
          </a:p>
          <a:p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Práce je určena na interaktivní tabuli SMART Notebook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UMĚNÍ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355976" y="5877272"/>
            <a:ext cx="424008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4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</a:t>
            </a: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Umění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 algn="just"/>
            <a:r>
              <a:rPr lang="cs-CZ" dirty="0" smtClean="0">
                <a:solidFill>
                  <a:schemeClr val="bg1"/>
                </a:solidFill>
              </a:rPr>
              <a:t>V užším slova smyslu můžeme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KULTURU </a:t>
            </a:r>
            <a:r>
              <a:rPr lang="cs-CZ" dirty="0" smtClean="0">
                <a:solidFill>
                  <a:schemeClr val="bg1"/>
                </a:solidFill>
              </a:rPr>
              <a:t>chápat jako díla s estetickou hodnotou – tedy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umění.</a:t>
            </a:r>
          </a:p>
          <a:p>
            <a:pPr algn="just"/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Člověku většinou nestačí, aby věci, které nás obklopují, je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plnily svou funkci</a:t>
            </a:r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ale chce také, aby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byly krásné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algn="just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Umění = tvůrčí schopnost a dovednost v jakémkoli oboru lidské činnosti.</a:t>
            </a:r>
            <a:endParaRPr lang="cs-CZ" dirty="0" smtClean="0"/>
          </a:p>
          <a:p>
            <a:pPr algn="just"/>
            <a:r>
              <a:rPr lang="cs-CZ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Umění vzniklo už v pravěku.</a:t>
            </a:r>
            <a:endParaRPr lang="cs-CZ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 umění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51520" y="2204864"/>
            <a:ext cx="1944216" cy="576064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magická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411760" y="2204864"/>
            <a:ext cx="1944216" cy="576064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estetická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4572000" y="2204864"/>
            <a:ext cx="1944216" cy="576064"/>
          </a:xfrm>
          <a:prstGeom prst="round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komunikativní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6742584" y="2204864"/>
            <a:ext cx="1944216" cy="576064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informativní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51520" y="3221360"/>
            <a:ext cx="1944216" cy="200784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Původní funkce umění</a:t>
            </a:r>
          </a:p>
          <a:p>
            <a:pPr algn="ctr"/>
            <a:r>
              <a:rPr lang="cs-CZ" dirty="0" smtClean="0"/>
              <a:t>pravěké rituály pro úspěch lovu</a:t>
            </a:r>
          </a:p>
          <a:p>
            <a:pPr algn="ctr"/>
            <a:r>
              <a:rPr lang="cs-CZ" dirty="0" smtClean="0"/>
              <a:t>plodnost ženy apod.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411760" y="3221360"/>
            <a:ext cx="1944216" cy="200784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Umění nám umožňuje prožívat krásu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572000" y="3221360"/>
            <a:ext cx="1944216" cy="200784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Umění něco sleduje </a:t>
            </a:r>
          </a:p>
          <a:p>
            <a:pPr algn="ctr"/>
            <a:r>
              <a:rPr lang="cs-CZ" dirty="0" smtClean="0"/>
              <a:t>příběhy</a:t>
            </a:r>
          </a:p>
          <a:p>
            <a:pPr algn="ctr"/>
            <a:r>
              <a:rPr lang="cs-CZ" dirty="0" smtClean="0"/>
              <a:t>myšlenky</a:t>
            </a:r>
          </a:p>
          <a:p>
            <a:pPr algn="ctr"/>
            <a:r>
              <a:rPr lang="cs-CZ" dirty="0" smtClean="0"/>
              <a:t>poselství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742584" y="3221360"/>
            <a:ext cx="1944216" cy="200784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Umění zprostředkovává nové informace</a:t>
            </a:r>
          </a:p>
          <a:p>
            <a:pPr algn="ctr"/>
            <a:r>
              <a:rPr lang="cs-CZ" dirty="0" smtClean="0"/>
              <a:t>o cizích krajích</a:t>
            </a:r>
          </a:p>
          <a:p>
            <a:pPr algn="ctr"/>
            <a:r>
              <a:rPr lang="cs-CZ" dirty="0" smtClean="0"/>
              <a:t>jiných dobách</a:t>
            </a:r>
          </a:p>
          <a:p>
            <a:pPr algn="ctr"/>
            <a:r>
              <a:rPr lang="cs-CZ" dirty="0" smtClean="0"/>
              <a:t>jiných lidech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Druhy umění</a:t>
            </a:r>
            <a:endParaRPr lang="cs-CZ" u="sng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708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Druhy umění</a:t>
            </a:r>
            <a:endParaRPr lang="cs-CZ" u="sng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708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Druhy umění</a:t>
            </a:r>
            <a:endParaRPr lang="cs-CZ" u="sng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322932571"/>
              </p:ext>
            </p:extLst>
          </p:nvPr>
        </p:nvGraphicFramePr>
        <p:xfrm>
          <a:off x="457200" y="1600200"/>
          <a:ext cx="8229600" cy="4708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OBRAZOVÁ PŘÍLOHA</a:t>
            </a:r>
            <a:endParaRPr lang="cs-CZ" u="sng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755576" y="2507786"/>
            <a:ext cx="7931224" cy="1509712"/>
          </a:xfrm>
        </p:spPr>
        <p:txBody>
          <a:bodyPr/>
          <a:lstStyle/>
          <a:p>
            <a:pPr algn="ctr"/>
            <a:r>
              <a:rPr lang="cs-CZ" dirty="0" smtClean="0"/>
              <a:t>Žáci se seznámí s některými významnými osobnostmi české kultury. Formou hádání v časovém limitu určují jména některých</a:t>
            </a:r>
          </a:p>
          <a:p>
            <a:pPr algn="ctr"/>
            <a:r>
              <a:rPr lang="cs-CZ" dirty="0" smtClean="0"/>
              <a:t> z nich. Pokusí se zařadit do správného druhu umění.</a:t>
            </a:r>
          </a:p>
          <a:p>
            <a:pPr algn="ctr"/>
            <a:r>
              <a:rPr lang="cs-CZ" dirty="0" smtClean="0"/>
              <a:t>Za správnou odpověď obdrží 1 bod.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img.karaoketexty.cz/img/artists/11571/jezek-jaroslav-voskovec-jiri-werich-jan-13891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199" y="1998662"/>
            <a:ext cx="4704505" cy="3446562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1028" name="Picture 4" descr="http://img.radio.cz/pictures/krajani-web/havel_vaclav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69260" y="1700808"/>
            <a:ext cx="3217540" cy="4268603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A</a:t>
            </a:r>
            <a:endParaRPr lang="cs-CZ" sz="8800" dirty="0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971600" y="5696311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347864" y="5696311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2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6948264" y="6121810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3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B</a:t>
            </a:r>
            <a:endParaRPr lang="cs-CZ" sz="8800" dirty="0"/>
          </a:p>
        </p:txBody>
      </p:sp>
      <p:pic>
        <p:nvPicPr>
          <p:cNvPr id="25604" name="Picture 4" descr="http://www.klarisa.cz/obrazky/uno_nikita/150_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74976" y="2276872"/>
            <a:ext cx="4511824" cy="3010233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-180528" y="5984532"/>
            <a:ext cx="424008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020816" y="5287105"/>
            <a:ext cx="2880320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020816" y="6021288"/>
            <a:ext cx="3024336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4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5037584" y="5560204"/>
            <a:ext cx="300756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54" name="Picture 6" descr="http://leccos.com/pics/pic/harapes_vlastimi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441" y="1635402"/>
            <a:ext cx="3135316" cy="4293171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1475656" y="5984532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6156176" y="5438333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2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7253064" y="5475089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3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C</a:t>
            </a:r>
            <a:endParaRPr lang="cs-CZ" sz="8800" dirty="0"/>
          </a:p>
        </p:txBody>
      </p:sp>
      <p:pic>
        <p:nvPicPr>
          <p:cNvPr id="24578" name="Picture 2" descr="http://www.cojeco.cz/Attach/photos/pers395310dd2138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3" y="1556792"/>
            <a:ext cx="2952329" cy="4428495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4580" name="Picture 4" descr="http://www.cojeco.cz/attach/photos/3a8860c2e967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556792"/>
            <a:ext cx="2913483" cy="4428495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697288" y="6274210"/>
            <a:ext cx="424008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6274210"/>
            <a:ext cx="424008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35696" y="6121810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6084168" y="6121810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2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6948264" y="6121810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D</a:t>
            </a:r>
            <a:endParaRPr lang="cs-CZ" sz="8800" dirty="0"/>
          </a:p>
        </p:txBody>
      </p:sp>
      <p:pic>
        <p:nvPicPr>
          <p:cNvPr id="31746" name="Picture 2" descr="http://img.aktualne.centrum.cz/306/68/3066804-premiera-filmu-kuky-se-vraci-jan-svera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1618455"/>
            <a:ext cx="3970784" cy="3970785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31748" name="Picture 4" descr="http://www.filmacek.net/o-filmech/jiri-menze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42384" y="1618455"/>
            <a:ext cx="3744416" cy="4032448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697288" y="5650903"/>
            <a:ext cx="424008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5589240"/>
            <a:ext cx="424008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979712" y="5848710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6624228" y="5848710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2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6948264" y="6121810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844824"/>
            <a:ext cx="2952328" cy="381642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E</a:t>
            </a:r>
            <a:endParaRPr lang="cs-CZ" sz="8800" dirty="0"/>
          </a:p>
        </p:txBody>
      </p:sp>
      <p:pic>
        <p:nvPicPr>
          <p:cNvPr id="30722" name="Picture 2" descr="http://www.bozena-nemcova.cz/portret_bozena_nemcova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7543" y="1637318"/>
            <a:ext cx="3184377" cy="4268602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30724" name="Picture 4" descr="http://karelcapek.cz/wp-content/uploads/2009/07/capek-karel-225x3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07015" y="1657448"/>
            <a:ext cx="3186354" cy="4248472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697288" y="6121810"/>
            <a:ext cx="424008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57200" y="5969410"/>
            <a:ext cx="424008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2051720" y="5969410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6300192" y="5969410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2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6948264" y="6121810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F</a:t>
            </a:r>
            <a:endParaRPr lang="cs-CZ" sz="8800" dirty="0"/>
          </a:p>
        </p:txBody>
      </p:sp>
      <p:pic>
        <p:nvPicPr>
          <p:cNvPr id="29698" name="Picture 2" descr="http://www.prahanoviny.cz/wp-content/uploads/MikolasAles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640302"/>
            <a:ext cx="3024336" cy="4362605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9700" name="Picture 4" descr="http://www.grapheion.cz/userfiles/image/cervenec%201/alfons-mucha-v-pariz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640302"/>
            <a:ext cx="3096344" cy="4317716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697288" y="6274210"/>
            <a:ext cx="424008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6274210"/>
            <a:ext cx="424008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35696" y="6002907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6300192" y="6002907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2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6948264" y="6121810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G</a:t>
            </a:r>
            <a:endParaRPr lang="cs-CZ" sz="8800" dirty="0"/>
          </a:p>
        </p:txBody>
      </p:sp>
      <p:pic>
        <p:nvPicPr>
          <p:cNvPr id="27650" name="Picture 2" descr="http://www.orloj.eu/img/osobnosti/f/Parler_Pet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1" y="1844824"/>
            <a:ext cx="3610744" cy="4158716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7652" name="Picture 4" descr="http://img.geocaching.com/cache/3fcf9859-95da-44f9-8382-8b7846fb487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844824"/>
            <a:ext cx="3161439" cy="4032448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903912" y="6121810"/>
            <a:ext cx="424008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57200" y="6180138"/>
            <a:ext cx="424008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979712" y="6121810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6444208" y="6003540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2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6948264" y="6121810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H</a:t>
            </a:r>
            <a:endParaRPr lang="cs-CZ" sz="8800" dirty="0"/>
          </a:p>
        </p:txBody>
      </p:sp>
      <p:pic>
        <p:nvPicPr>
          <p:cNvPr id="28674" name="Picture 2" descr="http://upload.wikimedia.org/wikipedia/commons/4/45/Josef_Vaclav_Myslbek_Vilime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417639"/>
            <a:ext cx="3600400" cy="4414092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2673152" y="6263911"/>
            <a:ext cx="424008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139952" y="6121810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948264" y="6121810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08920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u="sng" dirty="0" smtClean="0">
                <a:solidFill>
                  <a:srgbClr val="FF0000"/>
                </a:solidFill>
              </a:rPr>
              <a:t>ŘEŠENÍ</a:t>
            </a:r>
            <a:endParaRPr lang="cs-CZ" sz="8800" u="sng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A</a:t>
            </a:r>
            <a:r>
              <a:rPr lang="cs-CZ" u="sng" dirty="0" smtClean="0"/>
              <a:t> - DIVADLO</a:t>
            </a:r>
            <a:endParaRPr lang="cs-CZ" u="sng" dirty="0"/>
          </a:p>
        </p:txBody>
      </p:sp>
      <p:pic>
        <p:nvPicPr>
          <p:cNvPr id="1026" name="Picture 2" descr="http://img.karaoketexty.cz/img/artists/11571/jezek-jaroslav-voskovec-jiri-werich-jan-13891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199" y="1998662"/>
            <a:ext cx="4704505" cy="3446562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1028" name="Picture 4" descr="http://img.radio.cz/pictures/krajani-web/havel_vaclav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69260" y="1700808"/>
            <a:ext cx="3217540" cy="4268603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2011524" y="5718323"/>
            <a:ext cx="424008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4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Jan Werich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903912" y="6121810"/>
            <a:ext cx="424008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4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Václav </a:t>
            </a: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H</a:t>
            </a:r>
            <a:r>
              <a:rPr kumimoji="0" lang="cs-CZ" sz="1400" b="1" i="0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avel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-108520" y="5718323"/>
            <a:ext cx="424008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4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Jiří Voskovec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971600" y="5696311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3023828" y="5696311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2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5796136" y="6121810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3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B</a:t>
            </a:r>
            <a:r>
              <a:rPr lang="cs-CZ" u="sng" dirty="0" smtClean="0"/>
              <a:t> - TANEC</a:t>
            </a:r>
            <a:endParaRPr lang="cs-CZ" u="sng" dirty="0"/>
          </a:p>
        </p:txBody>
      </p:sp>
      <p:pic>
        <p:nvPicPr>
          <p:cNvPr id="25604" name="Picture 4" descr="http://www.klarisa.cz/obrazky/uno_nikita/150_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74976" y="2276872"/>
            <a:ext cx="4511824" cy="3010233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-180528" y="5984532"/>
            <a:ext cx="424008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4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Vlastimil </a:t>
            </a:r>
            <a:r>
              <a:rPr kumimoji="0" lang="cs-CZ" sz="1400" b="1" i="0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Harapes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020816" y="5287105"/>
            <a:ext cx="2880320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4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Skupina UNO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020816" y="6021288"/>
            <a:ext cx="3024336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4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Ondřej Soukup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5037584" y="5633939"/>
            <a:ext cx="300756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4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Gábina </a:t>
            </a:r>
            <a:r>
              <a:rPr kumimoji="0" lang="cs-CZ" sz="1400" b="1" i="0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Osvaldová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54" name="Picture 6" descr="http://leccos.com/pics/pic/harapes_vlastimi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441" y="1635402"/>
            <a:ext cx="3135316" cy="4293171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507441" y="5928573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5037584" y="5360839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2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037584" y="5984532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3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C</a:t>
            </a:r>
            <a:r>
              <a:rPr lang="cs-CZ" u="sng" dirty="0" smtClean="0"/>
              <a:t> - HUDBA</a:t>
            </a:r>
            <a:endParaRPr lang="cs-CZ" u="sng" dirty="0"/>
          </a:p>
        </p:txBody>
      </p:sp>
      <p:pic>
        <p:nvPicPr>
          <p:cNvPr id="24578" name="Picture 2" descr="http://www.cojeco.cz/Attach/photos/pers395310dd2138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3" y="1556792"/>
            <a:ext cx="2952329" cy="4428495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4580" name="Picture 4" descr="http://www.cojeco.cz/attach/photos/3a8860c2e967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556792"/>
            <a:ext cx="2913483" cy="4428495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697288" y="6121810"/>
            <a:ext cx="424008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4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Karel Svoboda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6121810"/>
            <a:ext cx="424008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4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Bedřich Smetana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187624" y="6121810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5508104" y="6121810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2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6948264" y="6121810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D</a:t>
            </a:r>
            <a:r>
              <a:rPr lang="cs-CZ" u="sng" dirty="0" smtClean="0"/>
              <a:t> - FILM</a:t>
            </a:r>
            <a:endParaRPr lang="cs-CZ" u="sng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97288" y="5696311"/>
            <a:ext cx="424008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4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Jiří </a:t>
            </a: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M</a:t>
            </a:r>
            <a:r>
              <a:rPr kumimoji="0" lang="cs-CZ" sz="1400" b="1" i="0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enzel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5650903"/>
            <a:ext cx="424008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4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Jan Svěrák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475656" y="5696311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5724128" y="5696311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2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6948264" y="6121810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194" name="Picture 2" descr="Soubor:Jiří Menzel.jpg"/>
          <p:cNvPicPr>
            <a:picLocks noChangeAspect="1" noChangeArrowheads="1"/>
          </p:cNvPicPr>
          <p:nvPr/>
        </p:nvPicPr>
        <p:blipFill>
          <a:blip r:embed="rId2" cstate="print"/>
          <a:srcRect r="9370" b="24093"/>
          <a:stretch>
            <a:fillRect/>
          </a:stretch>
        </p:blipFill>
        <p:spPr bwMode="auto">
          <a:xfrm>
            <a:off x="5104309" y="1618456"/>
            <a:ext cx="3373233" cy="4077856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8196" name="Picture 4" descr="Soubor:Jan Sverak.jpg"/>
          <p:cNvPicPr>
            <a:picLocks noChangeAspect="1" noChangeArrowheads="1"/>
          </p:cNvPicPr>
          <p:nvPr/>
        </p:nvPicPr>
        <p:blipFill>
          <a:blip r:embed="rId3" cstate="print"/>
          <a:srcRect t="5040" b="15581"/>
          <a:stretch>
            <a:fillRect/>
          </a:stretch>
        </p:blipFill>
        <p:spPr bwMode="auto">
          <a:xfrm>
            <a:off x="683568" y="1618456"/>
            <a:ext cx="3586031" cy="3926279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5" y="1844824"/>
            <a:ext cx="3024337" cy="421349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E</a:t>
            </a:r>
            <a:r>
              <a:rPr lang="cs-CZ" u="sng" dirty="0" smtClean="0"/>
              <a:t> - LITERATURA</a:t>
            </a:r>
            <a:endParaRPr lang="cs-CZ" u="sng" dirty="0"/>
          </a:p>
        </p:txBody>
      </p:sp>
      <p:pic>
        <p:nvPicPr>
          <p:cNvPr id="30722" name="Picture 2" descr="http://www.bozena-nemcova.cz/portret_bozena_nemcova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5" y="1700808"/>
            <a:ext cx="3250704" cy="4357512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697288" y="6121810"/>
            <a:ext cx="424008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4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Karel Čapek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57200" y="6121810"/>
            <a:ext cx="424008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4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Božena Němcová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115616" y="6058320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5580112" y="6058320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2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6948264" y="6121810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7170" name="Picture 2" descr="Karel-cape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663628"/>
            <a:ext cx="3086572" cy="4394692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F</a:t>
            </a:r>
            <a:r>
              <a:rPr lang="cs-CZ" u="sng" dirty="0" smtClean="0"/>
              <a:t> - MALÍŘSTVÍ</a:t>
            </a:r>
            <a:endParaRPr lang="cs-CZ" u="sng" dirty="0"/>
          </a:p>
        </p:txBody>
      </p:sp>
      <p:pic>
        <p:nvPicPr>
          <p:cNvPr id="29698" name="Picture 2" descr="http://www.prahanoviny.cz/wp-content/uploads/MikolasAles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640303"/>
            <a:ext cx="2987159" cy="4308978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9700" name="Picture 4" descr="http://www.grapheion.cz/userfiles/image/cervenec%201/alfons-mucha-v-pariz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599990"/>
            <a:ext cx="3118986" cy="434929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697288" y="6001110"/>
            <a:ext cx="424008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4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Alfons Mucha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23528" y="6001110"/>
            <a:ext cx="424008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4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Mikoláš Aleš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187624" y="6001110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5436096" y="5949280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2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6948264" y="6121810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G</a:t>
            </a:r>
            <a:r>
              <a:rPr lang="cs-CZ" u="sng" dirty="0" smtClean="0"/>
              <a:t> - ARCHITEKTURA</a:t>
            </a:r>
            <a:endParaRPr lang="cs-CZ" u="sng" dirty="0"/>
          </a:p>
        </p:txBody>
      </p:sp>
      <p:pic>
        <p:nvPicPr>
          <p:cNvPr id="27650" name="Picture 2" descr="http://www.orloj.eu/img/osobnosti/f/Parler_Pet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1" y="1844824"/>
            <a:ext cx="3538736" cy="407578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7652" name="Picture 4" descr="http://img.geocaching.com/cache/3fcf9859-95da-44f9-8382-8b7846fb487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844824"/>
            <a:ext cx="3195412" cy="407578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697288" y="5969410"/>
            <a:ext cx="424008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4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Josef </a:t>
            </a:r>
            <a:r>
              <a:rPr kumimoji="0" lang="cs-CZ" sz="1400" b="1" i="0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Gočár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79512" y="5969410"/>
            <a:ext cx="424008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4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Petr </a:t>
            </a: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P</a:t>
            </a:r>
            <a:r>
              <a:rPr kumimoji="0" lang="cs-CZ" sz="1400" b="1" i="0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arléř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259632" y="5920604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5652120" y="5969410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2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6948264" y="6121810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H</a:t>
            </a:r>
            <a:r>
              <a:rPr lang="cs-CZ" u="sng" dirty="0" smtClean="0"/>
              <a:t> - SOCHAŘSTVÍ</a:t>
            </a:r>
            <a:endParaRPr lang="cs-CZ" u="sng" dirty="0"/>
          </a:p>
        </p:txBody>
      </p:sp>
      <p:pic>
        <p:nvPicPr>
          <p:cNvPr id="28674" name="Picture 2" descr="http://upload.wikimedia.org/wikipedia/commons/4/45/Josef_Vaclav_Myslbek_Vilime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417638"/>
            <a:ext cx="3489944" cy="4278673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2673152" y="5696311"/>
            <a:ext cx="4240088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4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Josef Václav </a:t>
            </a:r>
            <a:r>
              <a:rPr kumimoji="0" lang="cs-CZ" sz="1400" b="1" i="0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Myslbek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03848" y="5696311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347864" y="5696311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948264" y="6121810"/>
            <a:ext cx="64807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800" b="1" i="0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Hodnocení</a:t>
            </a:r>
            <a:endParaRPr lang="cs-CZ" u="sng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261467834"/>
              </p:ext>
            </p:extLst>
          </p:nvPr>
        </p:nvGraphicFramePr>
        <p:xfrm>
          <a:off x="1524000" y="1417638"/>
          <a:ext cx="6096000" cy="47476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456160"/>
                <a:gridCol w="1607840"/>
              </a:tblGrid>
              <a:tr h="94953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0 – 3 chyby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výborný</a:t>
                      </a:r>
                    </a:p>
                    <a:p>
                      <a:pPr algn="ctr"/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jsi</a:t>
                      </a:r>
                      <a:r>
                        <a:rPr lang="cs-CZ" sz="2400" baseline="0" dirty="0" smtClean="0">
                          <a:solidFill>
                            <a:srgbClr val="FF0000"/>
                          </a:solidFill>
                        </a:rPr>
                        <a:t> jednička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33"/>
                    </a:solidFill>
                  </a:tcPr>
                </a:tc>
              </a:tr>
              <a:tr h="94953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 – 7 chyb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chvalitebný</a:t>
                      </a:r>
                    </a:p>
                    <a:p>
                      <a:pPr algn="ctr"/>
                      <a:r>
                        <a:rPr lang="cs-CZ" sz="2400" b="1" dirty="0" smtClean="0">
                          <a:solidFill>
                            <a:srgbClr val="33CCFF"/>
                          </a:solidFill>
                        </a:rPr>
                        <a:t>taky dobrý</a:t>
                      </a:r>
                      <a:endParaRPr lang="cs-CZ" sz="2400" b="1" dirty="0">
                        <a:solidFill>
                          <a:srgbClr val="33CCFF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94953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8 – 11 chyb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dobrý</a:t>
                      </a:r>
                    </a:p>
                    <a:p>
                      <a:pPr algn="ctr"/>
                      <a:r>
                        <a:rPr lang="cs-CZ" sz="2400" b="1" dirty="0" smtClean="0">
                          <a:solidFill>
                            <a:srgbClr val="FF9933"/>
                          </a:solidFill>
                        </a:rPr>
                        <a:t>ujde to</a:t>
                      </a:r>
                      <a:endParaRPr lang="cs-CZ" sz="2400" b="1" dirty="0">
                        <a:solidFill>
                          <a:srgbClr val="FF9933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33"/>
                    </a:solidFill>
                  </a:tcPr>
                </a:tc>
              </a:tr>
              <a:tr h="94953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12 –</a:t>
                      </a:r>
                      <a:r>
                        <a:rPr lang="cs-CZ" sz="2000" b="1" baseline="0" dirty="0" smtClean="0"/>
                        <a:t> 15 chyb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dostatečný</a:t>
                      </a:r>
                    </a:p>
                    <a:p>
                      <a:pPr algn="ctr"/>
                      <a:r>
                        <a:rPr lang="cs-CZ" sz="2400" b="1" dirty="0" smtClean="0">
                          <a:solidFill>
                            <a:srgbClr val="92D050"/>
                          </a:solidFill>
                        </a:rPr>
                        <a:t>nic moc</a:t>
                      </a:r>
                      <a:endParaRPr lang="cs-CZ" sz="2400" b="1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94953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16 chyb a více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nedostatečný</a:t>
                      </a:r>
                    </a:p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žádná sláva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33"/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 descr="http://nd01.jxs.cz/060/484/1f1538f834_46323962_o2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1556792"/>
            <a:ext cx="959290" cy="655240"/>
          </a:xfrm>
          <a:prstGeom prst="rect">
            <a:avLst/>
          </a:prstGeom>
          <a:noFill/>
        </p:spPr>
      </p:pic>
      <p:pic>
        <p:nvPicPr>
          <p:cNvPr id="1032" name="Picture 8" descr="http://obrazky.superia.cz/nahled-velky/smutny_smajlik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69016" y="3378332"/>
            <a:ext cx="1103307" cy="1103307"/>
          </a:xfrm>
          <a:prstGeom prst="rect">
            <a:avLst/>
          </a:prstGeom>
          <a:noFill/>
        </p:spPr>
      </p:pic>
      <p:pic>
        <p:nvPicPr>
          <p:cNvPr id="1034" name="Picture 10" descr="http://obrazky.superia.cz/nahled-velky/smrkajici_smajlik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3970" y="5157192"/>
            <a:ext cx="1127717" cy="112771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http://t3.gstatic.com/images?q=tbn:ANd9GcSlinWT9_2yslyQpeQKF2OiDhUgHeekupw5qqu7MBwHqriku_zL7Q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3970" y="4365104"/>
            <a:ext cx="950505" cy="7920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media1.mypage.cz/images/media1:4a8bd0b92f12d.jpg/smajl%C3%ADk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81857" y="2420888"/>
            <a:ext cx="1090466" cy="8178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ZDROJE</a:t>
            </a: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600200"/>
            <a:ext cx="8507288" cy="5069160"/>
          </a:xfrm>
        </p:spPr>
        <p:txBody>
          <a:bodyPr>
            <a:normAutofit lnSpcReduction="10000"/>
          </a:bodyPr>
          <a:lstStyle/>
          <a:p>
            <a:r>
              <a:rPr lang="cs-CZ" sz="1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Janošková, D. a kol., Občanská výchova 7 s blokem rodinná výchova, </a:t>
            </a:r>
            <a:r>
              <a:rPr lang="cs-CZ" sz="1400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Fraus</a:t>
            </a:r>
            <a:r>
              <a:rPr lang="cs-CZ" sz="1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, 2004</a:t>
            </a:r>
          </a:p>
          <a:p>
            <a:r>
              <a:rPr lang="cs-CZ" sz="1400" b="1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http://adelakosinarova.blog.cz/1108/smajlici</a:t>
            </a:r>
          </a:p>
          <a:p>
            <a:r>
              <a:rPr lang="cs-CZ" sz="1400" b="1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http://obrazky.superia.cz/nahled-velky/smutny_smajlik.png</a:t>
            </a:r>
          </a:p>
          <a:p>
            <a:r>
              <a:rPr lang="cs-CZ" sz="1400" b="1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http://media1.mypage.cz/</a:t>
            </a:r>
            <a:r>
              <a:rPr lang="cs-CZ" sz="1400" b="1" dirty="0" err="1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images</a:t>
            </a:r>
            <a:r>
              <a:rPr lang="cs-CZ" sz="1400" b="1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/media1:4a8bd0b92f12d.jpg/</a:t>
            </a:r>
            <a:r>
              <a:rPr lang="cs-CZ" sz="1400" b="1" dirty="0" err="1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smajl</a:t>
            </a:r>
            <a:r>
              <a:rPr lang="cs-CZ" sz="1400" b="1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%C3%</a:t>
            </a:r>
            <a:r>
              <a:rPr lang="cs-CZ" sz="1400" b="1" dirty="0" err="1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ADk.jpg</a:t>
            </a:r>
            <a:endParaRPr lang="cs-CZ" sz="1400" b="1" dirty="0" smtClean="0">
              <a:solidFill>
                <a:schemeClr val="bg1">
                  <a:lumMod val="95000"/>
                  <a:lumOff val="5000"/>
                </a:schemeClr>
              </a:solidFill>
              <a:hlinkClick r:id="rId2"/>
            </a:endParaRPr>
          </a:p>
          <a:p>
            <a:r>
              <a:rPr lang="cs-CZ" sz="1400" b="1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</a:t>
            </a:r>
            <a:r>
              <a:rPr lang="cs-CZ" sz="1400" b="1" dirty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://obrazky.superia.cz/nahled-velky/smrkajici_smajlik.png</a:t>
            </a:r>
            <a:endParaRPr lang="cs-CZ" sz="1400" b="1" dirty="0" smtClean="0">
              <a:solidFill>
                <a:schemeClr val="bg1">
                  <a:lumMod val="95000"/>
                  <a:lumOff val="5000"/>
                </a:schemeClr>
              </a:solidFill>
              <a:hlinkClick r:id="rId2"/>
            </a:endParaRPr>
          </a:p>
          <a:p>
            <a:r>
              <a:rPr lang="cs-CZ" sz="1400" b="1" dirty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http://</a:t>
            </a:r>
            <a:r>
              <a:rPr lang="cs-CZ" sz="1400" b="1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t3.gstatic.com/images?q=tbn:ANd9GcSlinWT9_2yslyQpeQKF2OiDhUgHeekupw5qqu7MBwHqriku_zL7Q</a:t>
            </a:r>
          </a:p>
          <a:p>
            <a:r>
              <a:rPr lang="cs-CZ" sz="1400" b="1" dirty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http://</a:t>
            </a:r>
            <a:r>
              <a:rPr lang="cs-CZ" sz="1400" b="1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img.karaoketexty.cz/img/artists/11571/jezek-jaroslav-voskovec-jiri-werich-jan-138913.jpg</a:t>
            </a:r>
          </a:p>
          <a:p>
            <a:r>
              <a:rPr lang="cs-CZ" sz="1400" b="1" dirty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http://</a:t>
            </a:r>
            <a:r>
              <a:rPr lang="cs-CZ" sz="1400" b="1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infoek.cz/wp-content/uploads/2011/12/www.INFOEK.cz_Vaclav_Havel_Foto_1.jpg</a:t>
            </a:r>
          </a:p>
          <a:p>
            <a:r>
              <a:rPr lang="cs-CZ" sz="1400" b="1" dirty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http://</a:t>
            </a:r>
            <a:r>
              <a:rPr lang="cs-CZ" sz="1400" b="1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leccos.com/pics/pic/harapes_vlastimil.jpg</a:t>
            </a:r>
          </a:p>
          <a:p>
            <a:r>
              <a:rPr lang="cs-CZ" sz="1400" b="1" dirty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http://www.cojeco.cz/Attach//</a:t>
            </a:r>
            <a:r>
              <a:rPr lang="cs-CZ" sz="1400" b="1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photos/pers395310dd21386.jpg</a:t>
            </a:r>
          </a:p>
          <a:p>
            <a:r>
              <a:rPr lang="cs-CZ" sz="1400" b="1" dirty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http://</a:t>
            </a:r>
            <a:r>
              <a:rPr lang="cs-CZ" sz="1400" b="1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www.cojeco.cz/attach/photos/3a8860c2e967d.jpg</a:t>
            </a:r>
          </a:p>
          <a:p>
            <a:r>
              <a:rPr lang="cs-CZ" sz="1400" b="1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http://upload.wikimedia.org/wikipedia/commons/thumb/7/75/Jan_Sverak.jpg/435px-Jan_Sverak.jpg</a:t>
            </a:r>
          </a:p>
          <a:p>
            <a:r>
              <a:rPr lang="cs-CZ" sz="1400" b="1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</a:t>
            </a:r>
            <a:r>
              <a:rPr lang="cs-CZ" sz="1400" b="1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://upload.wikimedia.org/wikipedia/commons/thumb/e/eb/Ji%C5%99%C3%AD_Menzel.jpg/415px-Ji%C5%99%C3%AD_Menzel.jpg</a:t>
            </a:r>
          </a:p>
          <a:p>
            <a:r>
              <a:rPr lang="cs-CZ" sz="1400" b="1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</a:t>
            </a:r>
            <a:r>
              <a:rPr lang="cs-CZ" sz="1400" b="1" dirty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://</a:t>
            </a:r>
            <a:r>
              <a:rPr lang="cs-CZ" sz="1400" b="1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www.bozena-nemcova.cz/portret_bozena_nemcova.gif</a:t>
            </a:r>
          </a:p>
          <a:p>
            <a:r>
              <a:rPr lang="cs-CZ" sz="1400" b="1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http://upload.wikimedia.org/wikipedia/commons/b/bd/Karel-capek.jpg</a:t>
            </a:r>
          </a:p>
          <a:p>
            <a:r>
              <a:rPr lang="cs-CZ" sz="1400" b="1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</a:t>
            </a:r>
            <a:r>
              <a:rPr lang="cs-CZ" sz="1400" b="1" dirty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://</a:t>
            </a:r>
            <a:r>
              <a:rPr lang="cs-CZ" sz="1400" b="1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www.prahanoviny.cz/wp-content/uploads/MikolasAles2.jpg</a:t>
            </a:r>
          </a:p>
          <a:p>
            <a:r>
              <a:rPr lang="cs-CZ" sz="1400" b="1" dirty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http://www.grapheion.cz/userfiles/image/cervenec%201/alfons-mucha-v-parizi.jpg</a:t>
            </a:r>
            <a:endParaRPr lang="cs-CZ" sz="1400" b="1" dirty="0" smtClean="0">
              <a:solidFill>
                <a:schemeClr val="bg1">
                  <a:lumMod val="95000"/>
                  <a:lumOff val="5000"/>
                </a:schemeClr>
              </a:solidFill>
              <a:hlinkClick r:id="rId2"/>
            </a:endParaRPr>
          </a:p>
          <a:p>
            <a:pPr>
              <a:buNone/>
            </a:pPr>
            <a:r>
              <a:rPr lang="cs-CZ" sz="2100" b="1" dirty="0" smtClean="0"/>
              <a:t> </a:t>
            </a:r>
            <a:endParaRPr lang="cs-CZ" sz="2100" b="1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sz="2300" dirty="0" smtClean="0"/>
          </a:p>
          <a:p>
            <a:pPr>
              <a:buFont typeface="Wingdings" pitchFamily="2" charset="2"/>
              <a:buChar char="§"/>
            </a:pPr>
            <a:endParaRPr lang="cs-CZ" sz="2300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ZDROJE</a:t>
            </a: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600200"/>
            <a:ext cx="8507288" cy="5069160"/>
          </a:xfrm>
        </p:spPr>
        <p:txBody>
          <a:bodyPr>
            <a:normAutofit/>
          </a:bodyPr>
          <a:lstStyle/>
          <a:p>
            <a:r>
              <a:rPr lang="cs-CZ" sz="1400" b="1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</a:t>
            </a:r>
            <a:r>
              <a:rPr lang="cs-CZ" sz="1400" b="1" dirty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://</a:t>
            </a:r>
            <a:r>
              <a:rPr lang="cs-CZ" sz="1400" b="1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upload.wikimedia.org/wikipedia/commons/4/45/Josef_Vaclav_Myslbek_Vilimek.jpg</a:t>
            </a:r>
          </a:p>
          <a:p>
            <a:r>
              <a:rPr lang="cs-CZ" sz="1400" b="1" dirty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http://</a:t>
            </a:r>
            <a:r>
              <a:rPr lang="cs-CZ" sz="1400" b="1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www.orloj.eu/img/osobnosti/f/Parler_Petr.jpg</a:t>
            </a:r>
          </a:p>
          <a:p>
            <a:r>
              <a:rPr lang="cs-CZ" sz="1400" b="1" dirty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http://</a:t>
            </a:r>
            <a:r>
              <a:rPr lang="cs-CZ" sz="1400" b="1" dirty="0" smtClean="0">
                <a:solidFill>
                  <a:schemeClr val="bg1">
                    <a:lumMod val="95000"/>
                    <a:lumOff val="5000"/>
                  </a:schemeClr>
                </a:solidFill>
                <a:hlinkClick r:id="rId2"/>
              </a:rPr>
              <a:t>www.bam.brno.cz/data/photo/thumb/2946_4e79db9106.jpg</a:t>
            </a:r>
          </a:p>
          <a:p>
            <a:endParaRPr lang="cs-CZ" sz="1400" b="1" dirty="0" smtClean="0">
              <a:solidFill>
                <a:schemeClr val="bg1">
                  <a:lumMod val="95000"/>
                  <a:lumOff val="5000"/>
                </a:schemeClr>
              </a:solidFill>
              <a:hlinkClick r:id="rId2"/>
            </a:endParaRPr>
          </a:p>
          <a:p>
            <a:pPr>
              <a:buNone/>
            </a:pPr>
            <a:r>
              <a:rPr lang="cs-CZ" sz="2100" b="1" dirty="0" smtClean="0"/>
              <a:t> </a:t>
            </a:r>
            <a:endParaRPr lang="cs-CZ" sz="2100" b="1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sz="2300" dirty="0" smtClean="0"/>
          </a:p>
          <a:p>
            <a:pPr>
              <a:buFont typeface="Wingdings" pitchFamily="2" charset="2"/>
              <a:buChar char="§"/>
            </a:pPr>
            <a:endParaRPr lang="cs-CZ" sz="2300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99899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177</TotalTime>
  <Words>565</Words>
  <Application>Microsoft Office PowerPoint</Application>
  <PresentationFormat>Předvádění na obrazovce (4:3)</PresentationFormat>
  <Paragraphs>210</Paragraphs>
  <Slides>29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Vrchol</vt:lpstr>
      <vt:lpstr>Snímek 1</vt:lpstr>
      <vt:lpstr>Snímek 2</vt:lpstr>
      <vt:lpstr>DRUHY UMĚNÍ</vt:lpstr>
      <vt:lpstr>Umění</vt:lpstr>
      <vt:lpstr>Funkce umění</vt:lpstr>
      <vt:lpstr>Druhy umění</vt:lpstr>
      <vt:lpstr>Druhy umění</vt:lpstr>
      <vt:lpstr>Druhy umění</vt:lpstr>
      <vt:lpstr>OBRAZOVÁ PŘÍLOHA</vt:lpstr>
      <vt:lpstr>A</vt:lpstr>
      <vt:lpstr>B</vt:lpstr>
      <vt:lpstr>C</vt:lpstr>
      <vt:lpstr>D</vt:lpstr>
      <vt:lpstr>E</vt:lpstr>
      <vt:lpstr>F</vt:lpstr>
      <vt:lpstr>G</vt:lpstr>
      <vt:lpstr>H</vt:lpstr>
      <vt:lpstr>ŘEŠENÍ</vt:lpstr>
      <vt:lpstr>A - DIVADLO</vt:lpstr>
      <vt:lpstr>B - TANEC</vt:lpstr>
      <vt:lpstr>C - HUDBA</vt:lpstr>
      <vt:lpstr>D - FILM</vt:lpstr>
      <vt:lpstr>E - LITERATURA</vt:lpstr>
      <vt:lpstr>F - MALÍŘSTVÍ</vt:lpstr>
      <vt:lpstr>G - ARCHITEKTURA</vt:lpstr>
      <vt:lpstr>H - SOCHAŘSTVÍ</vt:lpstr>
      <vt:lpstr>Hodnocení</vt:lpstr>
      <vt:lpstr>ZDROJE</vt:lpstr>
      <vt:lpstr>ZDROJE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UMĚNÍ</dc:title>
  <dc:creator>Hříbková Jitka</dc:creator>
  <cp:lastModifiedBy>Hříbková Jitka</cp:lastModifiedBy>
  <cp:revision>27</cp:revision>
  <dcterms:created xsi:type="dcterms:W3CDTF">2011-05-11T15:15:46Z</dcterms:created>
  <dcterms:modified xsi:type="dcterms:W3CDTF">2013-02-24T14:26:27Z</dcterms:modified>
</cp:coreProperties>
</file>