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0" r:id="rId3"/>
    <p:sldId id="260" r:id="rId4"/>
    <p:sldId id="263" r:id="rId5"/>
    <p:sldId id="269" r:id="rId6"/>
    <p:sldId id="261" r:id="rId7"/>
    <p:sldId id="264" r:id="rId8"/>
    <p:sldId id="268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FCCFF"/>
    <a:srgbClr val="FFCCCC"/>
    <a:srgbClr val="FF7C80"/>
    <a:srgbClr val="FFE89F"/>
    <a:srgbClr val="AE78D6"/>
    <a:srgbClr val="FFDD71"/>
    <a:srgbClr val="CCECFF"/>
    <a:srgbClr val="CCCCFF"/>
    <a:srgbClr val="DEC8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VY_42_INOVACE_29_PROCVIČOVÁNÍ SČÍTÁNÍ  A ODČÍTÁNÍ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sčítání a odčítání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VY_42_INOVACE_29_PROCVIČOVÁNÍ SČÍTÁNÍ  A ODČÍTÁNÍ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Procvičování sčítání a odčítání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65731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28092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+mj-lt"/>
                <a:cs typeface="Times New Roman" pitchFamily="18" charset="0"/>
              </a:rPr>
              <a:t>S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dvojciferných čísel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 oboru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0-100</a:t>
            </a:r>
            <a:endParaRPr lang="cs-CZ" sz="2400" dirty="0" smtClean="0">
              <a:latin typeface="+mj-lt"/>
              <a:cs typeface="Times New Roman" pitchFamily="18" charset="0"/>
            </a:endParaRP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</a:t>
            </a:r>
            <a:r>
              <a:rPr lang="cs-CZ" sz="2400" dirty="0" smtClean="0">
                <a:latin typeface="+mj-lt"/>
                <a:cs typeface="Times New Roman" pitchFamily="18" charset="0"/>
              </a:rPr>
              <a:t>pero,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7106" y="260648"/>
            <a:ext cx="8712968" cy="64087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711222" y="2833221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270095" y="2636912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594131" y="1752633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123728" y="2509185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23728" y="1988840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7804" y="2154562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55839" y="2216084"/>
            <a:ext cx="648072" cy="64807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 rot="21381734">
            <a:off x="774773" y="3533290"/>
            <a:ext cx="1169516" cy="1158852"/>
          </a:xfrm>
          <a:custGeom>
            <a:avLst/>
            <a:gdLst>
              <a:gd name="connsiteX0" fmla="*/ 811332 w 944067"/>
              <a:gd name="connsiteY0" fmla="*/ 326275 h 1078443"/>
              <a:gd name="connsiteX1" fmla="*/ 604854 w 944067"/>
              <a:gd name="connsiteY1" fmla="*/ 105049 h 1078443"/>
              <a:gd name="connsiteX2" fmla="*/ 457371 w 944067"/>
              <a:gd name="connsiteY2" fmla="*/ 31307 h 1078443"/>
              <a:gd name="connsiteX3" fmla="*/ 339383 w 944067"/>
              <a:gd name="connsiteY3" fmla="*/ 16559 h 1078443"/>
              <a:gd name="connsiteX4" fmla="*/ 221396 w 944067"/>
              <a:gd name="connsiteY4" fmla="*/ 1810 h 1078443"/>
              <a:gd name="connsiteX5" fmla="*/ 118158 w 944067"/>
              <a:gd name="connsiteY5" fmla="*/ 60804 h 1078443"/>
              <a:gd name="connsiteX6" fmla="*/ 44416 w 944067"/>
              <a:gd name="connsiteY6" fmla="*/ 134546 h 1078443"/>
              <a:gd name="connsiteX7" fmla="*/ 29667 w 944067"/>
              <a:gd name="connsiteY7" fmla="*/ 208288 h 1078443"/>
              <a:gd name="connsiteX8" fmla="*/ 171 w 944067"/>
              <a:gd name="connsiteY8" fmla="*/ 296778 h 1078443"/>
              <a:gd name="connsiteX9" fmla="*/ 44416 w 944067"/>
              <a:gd name="connsiteY9" fmla="*/ 488507 h 1078443"/>
              <a:gd name="connsiteX10" fmla="*/ 177151 w 944067"/>
              <a:gd name="connsiteY10" fmla="*/ 635991 h 1078443"/>
              <a:gd name="connsiteX11" fmla="*/ 324635 w 944067"/>
              <a:gd name="connsiteY11" fmla="*/ 724481 h 1078443"/>
              <a:gd name="connsiteX12" fmla="*/ 472119 w 944067"/>
              <a:gd name="connsiteY12" fmla="*/ 768726 h 1078443"/>
              <a:gd name="connsiteX13" fmla="*/ 590106 w 944067"/>
              <a:gd name="connsiteY13" fmla="*/ 827720 h 1078443"/>
              <a:gd name="connsiteX14" fmla="*/ 634351 w 944067"/>
              <a:gd name="connsiteY14" fmla="*/ 857217 h 1078443"/>
              <a:gd name="connsiteX15" fmla="*/ 737590 w 944067"/>
              <a:gd name="connsiteY15" fmla="*/ 945707 h 1078443"/>
              <a:gd name="connsiteX16" fmla="*/ 796583 w 944067"/>
              <a:gd name="connsiteY16" fmla="*/ 975204 h 1078443"/>
              <a:gd name="connsiteX17" fmla="*/ 885074 w 944067"/>
              <a:gd name="connsiteY17" fmla="*/ 1034197 h 1078443"/>
              <a:gd name="connsiteX18" fmla="*/ 914571 w 944067"/>
              <a:gd name="connsiteY18" fmla="*/ 1063694 h 1078443"/>
              <a:gd name="connsiteX19" fmla="*/ 944067 w 944067"/>
              <a:gd name="connsiteY19" fmla="*/ 1078443 h 1078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44067" h="1078443">
                <a:moveTo>
                  <a:pt x="811332" y="326275"/>
                </a:moveTo>
                <a:cubicBezTo>
                  <a:pt x="737589" y="240242"/>
                  <a:pt x="663847" y="154210"/>
                  <a:pt x="604854" y="105049"/>
                </a:cubicBezTo>
                <a:cubicBezTo>
                  <a:pt x="545861" y="55888"/>
                  <a:pt x="501616" y="46055"/>
                  <a:pt x="457371" y="31307"/>
                </a:cubicBezTo>
                <a:cubicBezTo>
                  <a:pt x="413126" y="16559"/>
                  <a:pt x="339383" y="16559"/>
                  <a:pt x="339383" y="16559"/>
                </a:cubicBezTo>
                <a:cubicBezTo>
                  <a:pt x="300054" y="11643"/>
                  <a:pt x="258267" y="-5564"/>
                  <a:pt x="221396" y="1810"/>
                </a:cubicBezTo>
                <a:cubicBezTo>
                  <a:pt x="184525" y="9184"/>
                  <a:pt x="147655" y="38681"/>
                  <a:pt x="118158" y="60804"/>
                </a:cubicBezTo>
                <a:cubicBezTo>
                  <a:pt x="88661" y="82927"/>
                  <a:pt x="59164" y="109965"/>
                  <a:pt x="44416" y="134546"/>
                </a:cubicBezTo>
                <a:cubicBezTo>
                  <a:pt x="29667" y="159127"/>
                  <a:pt x="37041" y="181249"/>
                  <a:pt x="29667" y="208288"/>
                </a:cubicBezTo>
                <a:cubicBezTo>
                  <a:pt x="22293" y="235327"/>
                  <a:pt x="-2287" y="250075"/>
                  <a:pt x="171" y="296778"/>
                </a:cubicBezTo>
                <a:cubicBezTo>
                  <a:pt x="2629" y="343481"/>
                  <a:pt x="14919" y="431972"/>
                  <a:pt x="44416" y="488507"/>
                </a:cubicBezTo>
                <a:cubicBezTo>
                  <a:pt x="73913" y="545042"/>
                  <a:pt x="130448" y="596662"/>
                  <a:pt x="177151" y="635991"/>
                </a:cubicBezTo>
                <a:cubicBezTo>
                  <a:pt x="223854" y="675320"/>
                  <a:pt x="275474" y="702359"/>
                  <a:pt x="324635" y="724481"/>
                </a:cubicBezTo>
                <a:cubicBezTo>
                  <a:pt x="373796" y="746603"/>
                  <a:pt x="427874" y="751520"/>
                  <a:pt x="472119" y="768726"/>
                </a:cubicBezTo>
                <a:cubicBezTo>
                  <a:pt x="516364" y="785932"/>
                  <a:pt x="563067" y="812972"/>
                  <a:pt x="590106" y="827720"/>
                </a:cubicBezTo>
                <a:cubicBezTo>
                  <a:pt x="617145" y="842469"/>
                  <a:pt x="609770" y="837553"/>
                  <a:pt x="634351" y="857217"/>
                </a:cubicBezTo>
                <a:cubicBezTo>
                  <a:pt x="658932" y="876881"/>
                  <a:pt x="710551" y="926043"/>
                  <a:pt x="737590" y="945707"/>
                </a:cubicBezTo>
                <a:cubicBezTo>
                  <a:pt x="764629" y="965371"/>
                  <a:pt x="772002" y="960456"/>
                  <a:pt x="796583" y="975204"/>
                </a:cubicBezTo>
                <a:cubicBezTo>
                  <a:pt x="821164" y="989952"/>
                  <a:pt x="865409" y="1019449"/>
                  <a:pt x="885074" y="1034197"/>
                </a:cubicBezTo>
                <a:cubicBezTo>
                  <a:pt x="904739" y="1048945"/>
                  <a:pt x="904739" y="1056320"/>
                  <a:pt x="914571" y="1063694"/>
                </a:cubicBezTo>
                <a:cubicBezTo>
                  <a:pt x="924403" y="1071068"/>
                  <a:pt x="944067" y="1078443"/>
                  <a:pt x="944067" y="1078443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887780" y="5008493"/>
            <a:ext cx="832262" cy="550658"/>
          </a:xfrm>
          <a:custGeom>
            <a:avLst/>
            <a:gdLst>
              <a:gd name="connsiteX0" fmla="*/ 191729 w 832262"/>
              <a:gd name="connsiteY0" fmla="*/ 63962 h 550658"/>
              <a:gd name="connsiteX1" fmla="*/ 250722 w 832262"/>
              <a:gd name="connsiteY1" fmla="*/ 49213 h 550658"/>
              <a:gd name="connsiteX2" fmla="*/ 353961 w 832262"/>
              <a:gd name="connsiteY2" fmla="*/ 19716 h 550658"/>
              <a:gd name="connsiteX3" fmla="*/ 457200 w 832262"/>
              <a:gd name="connsiteY3" fmla="*/ 4968 h 550658"/>
              <a:gd name="connsiteX4" fmla="*/ 575187 w 832262"/>
              <a:gd name="connsiteY4" fmla="*/ 4968 h 550658"/>
              <a:gd name="connsiteX5" fmla="*/ 722671 w 832262"/>
              <a:gd name="connsiteY5" fmla="*/ 63962 h 550658"/>
              <a:gd name="connsiteX6" fmla="*/ 766916 w 832262"/>
              <a:gd name="connsiteY6" fmla="*/ 122955 h 550658"/>
              <a:gd name="connsiteX7" fmla="*/ 811161 w 832262"/>
              <a:gd name="connsiteY7" fmla="*/ 196697 h 550658"/>
              <a:gd name="connsiteX8" fmla="*/ 825909 w 832262"/>
              <a:gd name="connsiteY8" fmla="*/ 314684 h 550658"/>
              <a:gd name="connsiteX9" fmla="*/ 707922 w 832262"/>
              <a:gd name="connsiteY9" fmla="*/ 388426 h 550658"/>
              <a:gd name="connsiteX10" fmla="*/ 530942 w 832262"/>
              <a:gd name="connsiteY10" fmla="*/ 447420 h 550658"/>
              <a:gd name="connsiteX11" fmla="*/ 412955 w 832262"/>
              <a:gd name="connsiteY11" fmla="*/ 462168 h 550658"/>
              <a:gd name="connsiteX12" fmla="*/ 250722 w 832262"/>
              <a:gd name="connsiteY12" fmla="*/ 462168 h 550658"/>
              <a:gd name="connsiteX13" fmla="*/ 103238 w 832262"/>
              <a:gd name="connsiteY13" fmla="*/ 506413 h 550658"/>
              <a:gd name="connsiteX14" fmla="*/ 14748 w 832262"/>
              <a:gd name="connsiteY14" fmla="*/ 535910 h 550658"/>
              <a:gd name="connsiteX15" fmla="*/ 0 w 832262"/>
              <a:gd name="connsiteY15" fmla="*/ 550658 h 550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32262" h="550658">
                <a:moveTo>
                  <a:pt x="191729" y="63962"/>
                </a:moveTo>
                <a:cubicBezTo>
                  <a:pt x="207706" y="60274"/>
                  <a:pt x="223683" y="56587"/>
                  <a:pt x="250722" y="49213"/>
                </a:cubicBezTo>
                <a:cubicBezTo>
                  <a:pt x="277761" y="41839"/>
                  <a:pt x="319548" y="27090"/>
                  <a:pt x="353961" y="19716"/>
                </a:cubicBezTo>
                <a:cubicBezTo>
                  <a:pt x="388374" y="12342"/>
                  <a:pt x="420329" y="7426"/>
                  <a:pt x="457200" y="4968"/>
                </a:cubicBezTo>
                <a:cubicBezTo>
                  <a:pt x="494071" y="2510"/>
                  <a:pt x="530942" y="-4864"/>
                  <a:pt x="575187" y="4968"/>
                </a:cubicBezTo>
                <a:cubicBezTo>
                  <a:pt x="619432" y="14800"/>
                  <a:pt x="690716" y="44298"/>
                  <a:pt x="722671" y="63962"/>
                </a:cubicBezTo>
                <a:cubicBezTo>
                  <a:pt x="754626" y="83626"/>
                  <a:pt x="752168" y="100832"/>
                  <a:pt x="766916" y="122955"/>
                </a:cubicBezTo>
                <a:cubicBezTo>
                  <a:pt x="781664" y="145078"/>
                  <a:pt x="801329" y="164742"/>
                  <a:pt x="811161" y="196697"/>
                </a:cubicBezTo>
                <a:cubicBezTo>
                  <a:pt x="820993" y="228652"/>
                  <a:pt x="843115" y="282729"/>
                  <a:pt x="825909" y="314684"/>
                </a:cubicBezTo>
                <a:cubicBezTo>
                  <a:pt x="808703" y="346639"/>
                  <a:pt x="757083" y="366303"/>
                  <a:pt x="707922" y="388426"/>
                </a:cubicBezTo>
                <a:cubicBezTo>
                  <a:pt x="658761" y="410549"/>
                  <a:pt x="580103" y="435130"/>
                  <a:pt x="530942" y="447420"/>
                </a:cubicBezTo>
                <a:cubicBezTo>
                  <a:pt x="481781" y="459710"/>
                  <a:pt x="459658" y="459710"/>
                  <a:pt x="412955" y="462168"/>
                </a:cubicBezTo>
                <a:cubicBezTo>
                  <a:pt x="366252" y="464626"/>
                  <a:pt x="302341" y="454794"/>
                  <a:pt x="250722" y="462168"/>
                </a:cubicBezTo>
                <a:cubicBezTo>
                  <a:pt x="199103" y="469542"/>
                  <a:pt x="142567" y="494123"/>
                  <a:pt x="103238" y="506413"/>
                </a:cubicBezTo>
                <a:cubicBezTo>
                  <a:pt x="63909" y="518703"/>
                  <a:pt x="31954" y="528536"/>
                  <a:pt x="14748" y="535910"/>
                </a:cubicBezTo>
                <a:cubicBezTo>
                  <a:pt x="-2458" y="543284"/>
                  <a:pt x="4916" y="545742"/>
                  <a:pt x="0" y="550658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728094" y="3274142"/>
            <a:ext cx="387414" cy="3237047"/>
          </a:xfrm>
          <a:custGeom>
            <a:avLst/>
            <a:gdLst>
              <a:gd name="connsiteX0" fmla="*/ 26964 w 387414"/>
              <a:gd name="connsiteY0" fmla="*/ 0 h 3237047"/>
              <a:gd name="connsiteX1" fmla="*/ 26964 w 387414"/>
              <a:gd name="connsiteY1" fmla="*/ 589935 h 3237047"/>
              <a:gd name="connsiteX2" fmla="*/ 307183 w 387414"/>
              <a:gd name="connsiteY2" fmla="*/ 1504335 h 3237047"/>
              <a:gd name="connsiteX3" fmla="*/ 380925 w 387414"/>
              <a:gd name="connsiteY3" fmla="*/ 1784555 h 3237047"/>
              <a:gd name="connsiteX4" fmla="*/ 174448 w 387414"/>
              <a:gd name="connsiteY4" fmla="*/ 2315497 h 3237047"/>
              <a:gd name="connsiteX5" fmla="*/ 130203 w 387414"/>
              <a:gd name="connsiteY5" fmla="*/ 3156155 h 3237047"/>
              <a:gd name="connsiteX6" fmla="*/ 100706 w 387414"/>
              <a:gd name="connsiteY6" fmla="*/ 3156155 h 323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7414" h="3237047">
                <a:moveTo>
                  <a:pt x="26964" y="0"/>
                </a:moveTo>
                <a:cubicBezTo>
                  <a:pt x="3612" y="169606"/>
                  <a:pt x="-19739" y="339213"/>
                  <a:pt x="26964" y="589935"/>
                </a:cubicBezTo>
                <a:cubicBezTo>
                  <a:pt x="73667" y="840657"/>
                  <a:pt x="248190" y="1305232"/>
                  <a:pt x="307183" y="1504335"/>
                </a:cubicBezTo>
                <a:cubicBezTo>
                  <a:pt x="366176" y="1703438"/>
                  <a:pt x="403047" y="1649361"/>
                  <a:pt x="380925" y="1784555"/>
                </a:cubicBezTo>
                <a:cubicBezTo>
                  <a:pt x="358803" y="1919749"/>
                  <a:pt x="216235" y="2086897"/>
                  <a:pt x="174448" y="2315497"/>
                </a:cubicBezTo>
                <a:cubicBezTo>
                  <a:pt x="132661" y="2544097"/>
                  <a:pt x="142493" y="3016045"/>
                  <a:pt x="130203" y="3156155"/>
                </a:cubicBezTo>
                <a:cubicBezTo>
                  <a:pt x="117913" y="3296265"/>
                  <a:pt x="109309" y="3226210"/>
                  <a:pt x="100706" y="3156155"/>
                </a:cubicBez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303510" y="3693664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862383" y="3497355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86419" y="2613076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716016" y="3369628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716016" y="2849283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700092" y="3015005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248127" y="3076527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137363" y="2624655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696236" y="2428346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020272" y="1544067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549869" y="2300619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549869" y="1780274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533945" y="1945996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081980" y="2007518"/>
            <a:ext cx="648072" cy="6480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4560973" y="5574890"/>
            <a:ext cx="664124" cy="619432"/>
          </a:xfrm>
          <a:custGeom>
            <a:avLst/>
            <a:gdLst>
              <a:gd name="connsiteX0" fmla="*/ 0 w 664124"/>
              <a:gd name="connsiteY0" fmla="*/ 324464 h 619432"/>
              <a:gd name="connsiteX1" fmla="*/ 176981 w 664124"/>
              <a:gd name="connsiteY1" fmla="*/ 103238 h 619432"/>
              <a:gd name="connsiteX2" fmla="*/ 191729 w 664124"/>
              <a:gd name="connsiteY2" fmla="*/ 88490 h 619432"/>
              <a:gd name="connsiteX3" fmla="*/ 309716 w 664124"/>
              <a:gd name="connsiteY3" fmla="*/ 29496 h 619432"/>
              <a:gd name="connsiteX4" fmla="*/ 442452 w 664124"/>
              <a:gd name="connsiteY4" fmla="*/ 0 h 619432"/>
              <a:gd name="connsiteX5" fmla="*/ 545690 w 664124"/>
              <a:gd name="connsiteY5" fmla="*/ 29496 h 619432"/>
              <a:gd name="connsiteX6" fmla="*/ 589935 w 664124"/>
              <a:gd name="connsiteY6" fmla="*/ 73742 h 619432"/>
              <a:gd name="connsiteX7" fmla="*/ 619432 w 664124"/>
              <a:gd name="connsiteY7" fmla="*/ 132735 h 619432"/>
              <a:gd name="connsiteX8" fmla="*/ 663677 w 664124"/>
              <a:gd name="connsiteY8" fmla="*/ 235974 h 619432"/>
              <a:gd name="connsiteX9" fmla="*/ 634181 w 664124"/>
              <a:gd name="connsiteY9" fmla="*/ 339213 h 619432"/>
              <a:gd name="connsiteX10" fmla="*/ 516194 w 664124"/>
              <a:gd name="connsiteY10" fmla="*/ 457200 h 619432"/>
              <a:gd name="connsiteX11" fmla="*/ 353961 w 664124"/>
              <a:gd name="connsiteY11" fmla="*/ 501445 h 619432"/>
              <a:gd name="connsiteX12" fmla="*/ 206477 w 664124"/>
              <a:gd name="connsiteY12" fmla="*/ 516193 h 619432"/>
              <a:gd name="connsiteX13" fmla="*/ 103239 w 664124"/>
              <a:gd name="connsiteY13" fmla="*/ 589935 h 619432"/>
              <a:gd name="connsiteX14" fmla="*/ 88490 w 664124"/>
              <a:gd name="connsiteY14" fmla="*/ 619432 h 619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64124" h="619432">
                <a:moveTo>
                  <a:pt x="0" y="324464"/>
                </a:moveTo>
                <a:lnTo>
                  <a:pt x="176981" y="103238"/>
                </a:lnTo>
                <a:cubicBezTo>
                  <a:pt x="208936" y="63909"/>
                  <a:pt x="169607" y="100780"/>
                  <a:pt x="191729" y="88490"/>
                </a:cubicBezTo>
                <a:cubicBezTo>
                  <a:pt x="213851" y="76200"/>
                  <a:pt x="267929" y="44244"/>
                  <a:pt x="309716" y="29496"/>
                </a:cubicBezTo>
                <a:cubicBezTo>
                  <a:pt x="351503" y="14748"/>
                  <a:pt x="403123" y="0"/>
                  <a:pt x="442452" y="0"/>
                </a:cubicBezTo>
                <a:cubicBezTo>
                  <a:pt x="481781" y="0"/>
                  <a:pt x="521110" y="17206"/>
                  <a:pt x="545690" y="29496"/>
                </a:cubicBezTo>
                <a:cubicBezTo>
                  <a:pt x="570270" y="41786"/>
                  <a:pt x="577645" y="56536"/>
                  <a:pt x="589935" y="73742"/>
                </a:cubicBezTo>
                <a:cubicBezTo>
                  <a:pt x="602225" y="90948"/>
                  <a:pt x="607142" y="105696"/>
                  <a:pt x="619432" y="132735"/>
                </a:cubicBezTo>
                <a:cubicBezTo>
                  <a:pt x="631722" y="159774"/>
                  <a:pt x="661219" y="201561"/>
                  <a:pt x="663677" y="235974"/>
                </a:cubicBezTo>
                <a:cubicBezTo>
                  <a:pt x="666135" y="270387"/>
                  <a:pt x="658762" y="302342"/>
                  <a:pt x="634181" y="339213"/>
                </a:cubicBezTo>
                <a:cubicBezTo>
                  <a:pt x="609601" y="376084"/>
                  <a:pt x="562897" y="430161"/>
                  <a:pt x="516194" y="457200"/>
                </a:cubicBezTo>
                <a:cubicBezTo>
                  <a:pt x="469491" y="484239"/>
                  <a:pt x="405581" y="491613"/>
                  <a:pt x="353961" y="501445"/>
                </a:cubicBezTo>
                <a:cubicBezTo>
                  <a:pt x="302342" y="511277"/>
                  <a:pt x="248264" y="501445"/>
                  <a:pt x="206477" y="516193"/>
                </a:cubicBezTo>
                <a:cubicBezTo>
                  <a:pt x="164690" y="530941"/>
                  <a:pt x="122903" y="572729"/>
                  <a:pt x="103239" y="589935"/>
                </a:cubicBezTo>
                <a:cubicBezTo>
                  <a:pt x="83575" y="607141"/>
                  <a:pt x="86032" y="613286"/>
                  <a:pt x="88490" y="619432"/>
                </a:cubicBez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688838" y="4661575"/>
            <a:ext cx="937319" cy="708197"/>
          </a:xfrm>
          <a:custGeom>
            <a:avLst/>
            <a:gdLst>
              <a:gd name="connsiteX0" fmla="*/ 893126 w 893126"/>
              <a:gd name="connsiteY0" fmla="*/ 368984 h 708197"/>
              <a:gd name="connsiteX1" fmla="*/ 598159 w 893126"/>
              <a:gd name="connsiteY1" fmla="*/ 44520 h 708197"/>
              <a:gd name="connsiteX2" fmla="*/ 480171 w 893126"/>
              <a:gd name="connsiteY2" fmla="*/ 15023 h 708197"/>
              <a:gd name="connsiteX3" fmla="*/ 406430 w 893126"/>
              <a:gd name="connsiteY3" fmla="*/ 15023 h 708197"/>
              <a:gd name="connsiteX4" fmla="*/ 288442 w 893126"/>
              <a:gd name="connsiteY4" fmla="*/ 275 h 708197"/>
              <a:gd name="connsiteX5" fmla="*/ 170455 w 893126"/>
              <a:gd name="connsiteY5" fmla="*/ 29772 h 708197"/>
              <a:gd name="connsiteX6" fmla="*/ 111462 w 893126"/>
              <a:gd name="connsiteY6" fmla="*/ 74017 h 708197"/>
              <a:gd name="connsiteX7" fmla="*/ 67217 w 893126"/>
              <a:gd name="connsiteY7" fmla="*/ 118262 h 708197"/>
              <a:gd name="connsiteX8" fmla="*/ 22971 w 893126"/>
              <a:gd name="connsiteY8" fmla="*/ 162507 h 708197"/>
              <a:gd name="connsiteX9" fmla="*/ 8223 w 893126"/>
              <a:gd name="connsiteY9" fmla="*/ 265746 h 708197"/>
              <a:gd name="connsiteX10" fmla="*/ 8223 w 893126"/>
              <a:gd name="connsiteY10" fmla="*/ 368984 h 708197"/>
              <a:gd name="connsiteX11" fmla="*/ 111462 w 893126"/>
              <a:gd name="connsiteY11" fmla="*/ 472223 h 708197"/>
              <a:gd name="connsiteX12" fmla="*/ 214701 w 893126"/>
              <a:gd name="connsiteY12" fmla="*/ 531217 h 708197"/>
              <a:gd name="connsiteX13" fmla="*/ 332688 w 893126"/>
              <a:gd name="connsiteY13" fmla="*/ 590210 h 708197"/>
              <a:gd name="connsiteX14" fmla="*/ 421178 w 893126"/>
              <a:gd name="connsiteY14" fmla="*/ 604959 h 708197"/>
              <a:gd name="connsiteX15" fmla="*/ 568662 w 893126"/>
              <a:gd name="connsiteY15" fmla="*/ 604959 h 708197"/>
              <a:gd name="connsiteX16" fmla="*/ 642404 w 893126"/>
              <a:gd name="connsiteY16" fmla="*/ 649204 h 708197"/>
              <a:gd name="connsiteX17" fmla="*/ 686649 w 893126"/>
              <a:gd name="connsiteY17" fmla="*/ 678701 h 708197"/>
              <a:gd name="connsiteX18" fmla="*/ 730894 w 893126"/>
              <a:gd name="connsiteY18" fmla="*/ 708197 h 708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93126" h="708197">
                <a:moveTo>
                  <a:pt x="893126" y="368984"/>
                </a:moveTo>
                <a:cubicBezTo>
                  <a:pt x="780055" y="236248"/>
                  <a:pt x="666985" y="103513"/>
                  <a:pt x="598159" y="44520"/>
                </a:cubicBezTo>
                <a:cubicBezTo>
                  <a:pt x="529333" y="-14473"/>
                  <a:pt x="512126" y="19939"/>
                  <a:pt x="480171" y="15023"/>
                </a:cubicBezTo>
                <a:cubicBezTo>
                  <a:pt x="448216" y="10107"/>
                  <a:pt x="438385" y="17481"/>
                  <a:pt x="406430" y="15023"/>
                </a:cubicBezTo>
                <a:cubicBezTo>
                  <a:pt x="374475" y="12565"/>
                  <a:pt x="327771" y="-2183"/>
                  <a:pt x="288442" y="275"/>
                </a:cubicBezTo>
                <a:cubicBezTo>
                  <a:pt x="249113" y="2733"/>
                  <a:pt x="199952" y="17482"/>
                  <a:pt x="170455" y="29772"/>
                </a:cubicBezTo>
                <a:cubicBezTo>
                  <a:pt x="140958" y="42062"/>
                  <a:pt x="128668" y="59269"/>
                  <a:pt x="111462" y="74017"/>
                </a:cubicBezTo>
                <a:cubicBezTo>
                  <a:pt x="94256" y="88765"/>
                  <a:pt x="67217" y="118262"/>
                  <a:pt x="67217" y="118262"/>
                </a:cubicBezTo>
                <a:cubicBezTo>
                  <a:pt x="52468" y="133010"/>
                  <a:pt x="32803" y="137926"/>
                  <a:pt x="22971" y="162507"/>
                </a:cubicBezTo>
                <a:cubicBezTo>
                  <a:pt x="13139" y="187088"/>
                  <a:pt x="10681" y="231333"/>
                  <a:pt x="8223" y="265746"/>
                </a:cubicBezTo>
                <a:cubicBezTo>
                  <a:pt x="5765" y="300159"/>
                  <a:pt x="-8984" y="334571"/>
                  <a:pt x="8223" y="368984"/>
                </a:cubicBezTo>
                <a:cubicBezTo>
                  <a:pt x="25429" y="403397"/>
                  <a:pt x="77049" y="445184"/>
                  <a:pt x="111462" y="472223"/>
                </a:cubicBezTo>
                <a:cubicBezTo>
                  <a:pt x="145875" y="499262"/>
                  <a:pt x="177830" y="511553"/>
                  <a:pt x="214701" y="531217"/>
                </a:cubicBezTo>
                <a:cubicBezTo>
                  <a:pt x="251572" y="550881"/>
                  <a:pt x="298275" y="577920"/>
                  <a:pt x="332688" y="590210"/>
                </a:cubicBezTo>
                <a:cubicBezTo>
                  <a:pt x="367101" y="602500"/>
                  <a:pt x="381849" y="602501"/>
                  <a:pt x="421178" y="604959"/>
                </a:cubicBezTo>
                <a:cubicBezTo>
                  <a:pt x="460507" y="607417"/>
                  <a:pt x="531791" y="597585"/>
                  <a:pt x="568662" y="604959"/>
                </a:cubicBezTo>
                <a:cubicBezTo>
                  <a:pt x="605533" y="612333"/>
                  <a:pt x="622740" y="636914"/>
                  <a:pt x="642404" y="649204"/>
                </a:cubicBezTo>
                <a:cubicBezTo>
                  <a:pt x="662068" y="661494"/>
                  <a:pt x="686649" y="678701"/>
                  <a:pt x="686649" y="678701"/>
                </a:cubicBezTo>
                <a:lnTo>
                  <a:pt x="730894" y="708197"/>
                </a:ln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4421743" y="4026310"/>
            <a:ext cx="698785" cy="1932038"/>
          </a:xfrm>
          <a:custGeom>
            <a:avLst/>
            <a:gdLst>
              <a:gd name="connsiteX0" fmla="*/ 563212 w 698785"/>
              <a:gd name="connsiteY0" fmla="*/ 0 h 1932038"/>
              <a:gd name="connsiteX1" fmla="*/ 666451 w 698785"/>
              <a:gd name="connsiteY1" fmla="*/ 147484 h 1932038"/>
              <a:gd name="connsiteX2" fmla="*/ 695947 w 698785"/>
              <a:gd name="connsiteY2" fmla="*/ 280219 h 1932038"/>
              <a:gd name="connsiteX3" fmla="*/ 695947 w 698785"/>
              <a:gd name="connsiteY3" fmla="*/ 353961 h 1932038"/>
              <a:gd name="connsiteX4" fmla="*/ 681199 w 698785"/>
              <a:gd name="connsiteY4" fmla="*/ 442451 h 1932038"/>
              <a:gd name="connsiteX5" fmla="*/ 666451 w 698785"/>
              <a:gd name="connsiteY5" fmla="*/ 486696 h 1932038"/>
              <a:gd name="connsiteX6" fmla="*/ 622205 w 698785"/>
              <a:gd name="connsiteY6" fmla="*/ 560438 h 1932038"/>
              <a:gd name="connsiteX7" fmla="*/ 592709 w 698785"/>
              <a:gd name="connsiteY7" fmla="*/ 634180 h 1932038"/>
              <a:gd name="connsiteX8" fmla="*/ 563212 w 698785"/>
              <a:gd name="connsiteY8" fmla="*/ 693174 h 1932038"/>
              <a:gd name="connsiteX9" fmla="*/ 445225 w 698785"/>
              <a:gd name="connsiteY9" fmla="*/ 766916 h 1932038"/>
              <a:gd name="connsiteX10" fmla="*/ 356734 w 698785"/>
              <a:gd name="connsiteY10" fmla="*/ 825909 h 1932038"/>
              <a:gd name="connsiteX11" fmla="*/ 297741 w 698785"/>
              <a:gd name="connsiteY11" fmla="*/ 870155 h 1932038"/>
              <a:gd name="connsiteX12" fmla="*/ 238747 w 698785"/>
              <a:gd name="connsiteY12" fmla="*/ 958645 h 1932038"/>
              <a:gd name="connsiteX13" fmla="*/ 165005 w 698785"/>
              <a:gd name="connsiteY13" fmla="*/ 1017638 h 1932038"/>
              <a:gd name="connsiteX14" fmla="*/ 135509 w 698785"/>
              <a:gd name="connsiteY14" fmla="*/ 1076632 h 1932038"/>
              <a:gd name="connsiteX15" fmla="*/ 106012 w 698785"/>
              <a:gd name="connsiteY15" fmla="*/ 1135625 h 1932038"/>
              <a:gd name="connsiteX16" fmla="*/ 61767 w 698785"/>
              <a:gd name="connsiteY16" fmla="*/ 1238864 h 1932038"/>
              <a:gd name="connsiteX17" fmla="*/ 32270 w 698785"/>
              <a:gd name="connsiteY17" fmla="*/ 1312606 h 1932038"/>
              <a:gd name="connsiteX18" fmla="*/ 2773 w 698785"/>
              <a:gd name="connsiteY18" fmla="*/ 1504335 h 1932038"/>
              <a:gd name="connsiteX19" fmla="*/ 106012 w 698785"/>
              <a:gd name="connsiteY19" fmla="*/ 1681316 h 1932038"/>
              <a:gd name="connsiteX20" fmla="*/ 165005 w 698785"/>
              <a:gd name="connsiteY20" fmla="*/ 1887793 h 1932038"/>
              <a:gd name="connsiteX21" fmla="*/ 179754 w 698785"/>
              <a:gd name="connsiteY21" fmla="*/ 1932038 h 1932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98785" h="1932038">
                <a:moveTo>
                  <a:pt x="563212" y="0"/>
                </a:moveTo>
                <a:cubicBezTo>
                  <a:pt x="603770" y="50390"/>
                  <a:pt x="644329" y="100781"/>
                  <a:pt x="666451" y="147484"/>
                </a:cubicBezTo>
                <a:cubicBezTo>
                  <a:pt x="688573" y="194187"/>
                  <a:pt x="691031" y="245806"/>
                  <a:pt x="695947" y="280219"/>
                </a:cubicBezTo>
                <a:cubicBezTo>
                  <a:pt x="700863" y="314632"/>
                  <a:pt x="698405" y="326922"/>
                  <a:pt x="695947" y="353961"/>
                </a:cubicBezTo>
                <a:cubicBezTo>
                  <a:pt x="693489" y="381000"/>
                  <a:pt x="686115" y="420329"/>
                  <a:pt x="681199" y="442451"/>
                </a:cubicBezTo>
                <a:cubicBezTo>
                  <a:pt x="676283" y="464573"/>
                  <a:pt x="676283" y="467032"/>
                  <a:pt x="666451" y="486696"/>
                </a:cubicBezTo>
                <a:cubicBezTo>
                  <a:pt x="656619" y="506361"/>
                  <a:pt x="634495" y="535857"/>
                  <a:pt x="622205" y="560438"/>
                </a:cubicBezTo>
                <a:cubicBezTo>
                  <a:pt x="609915" y="585019"/>
                  <a:pt x="602541" y="612057"/>
                  <a:pt x="592709" y="634180"/>
                </a:cubicBezTo>
                <a:cubicBezTo>
                  <a:pt x="582877" y="656303"/>
                  <a:pt x="587793" y="671051"/>
                  <a:pt x="563212" y="693174"/>
                </a:cubicBezTo>
                <a:cubicBezTo>
                  <a:pt x="538631" y="715297"/>
                  <a:pt x="479638" y="744794"/>
                  <a:pt x="445225" y="766916"/>
                </a:cubicBezTo>
                <a:cubicBezTo>
                  <a:pt x="410812" y="789039"/>
                  <a:pt x="381315" y="808703"/>
                  <a:pt x="356734" y="825909"/>
                </a:cubicBezTo>
                <a:cubicBezTo>
                  <a:pt x="332153" y="843115"/>
                  <a:pt x="317406" y="848032"/>
                  <a:pt x="297741" y="870155"/>
                </a:cubicBezTo>
                <a:cubicBezTo>
                  <a:pt x="278076" y="892278"/>
                  <a:pt x="260870" y="934065"/>
                  <a:pt x="238747" y="958645"/>
                </a:cubicBezTo>
                <a:cubicBezTo>
                  <a:pt x="216624" y="983226"/>
                  <a:pt x="182211" y="997974"/>
                  <a:pt x="165005" y="1017638"/>
                </a:cubicBezTo>
                <a:cubicBezTo>
                  <a:pt x="147799" y="1037303"/>
                  <a:pt x="135509" y="1076632"/>
                  <a:pt x="135509" y="1076632"/>
                </a:cubicBezTo>
                <a:cubicBezTo>
                  <a:pt x="125677" y="1096296"/>
                  <a:pt x="118302" y="1108586"/>
                  <a:pt x="106012" y="1135625"/>
                </a:cubicBezTo>
                <a:cubicBezTo>
                  <a:pt x="93722" y="1162664"/>
                  <a:pt x="74057" y="1209367"/>
                  <a:pt x="61767" y="1238864"/>
                </a:cubicBezTo>
                <a:cubicBezTo>
                  <a:pt x="49477" y="1268361"/>
                  <a:pt x="42102" y="1268361"/>
                  <a:pt x="32270" y="1312606"/>
                </a:cubicBezTo>
                <a:cubicBezTo>
                  <a:pt x="22438" y="1356851"/>
                  <a:pt x="-9517" y="1442883"/>
                  <a:pt x="2773" y="1504335"/>
                </a:cubicBezTo>
                <a:cubicBezTo>
                  <a:pt x="15063" y="1565787"/>
                  <a:pt x="78973" y="1617406"/>
                  <a:pt x="106012" y="1681316"/>
                </a:cubicBezTo>
                <a:cubicBezTo>
                  <a:pt x="133051" y="1745226"/>
                  <a:pt x="152715" y="1846006"/>
                  <a:pt x="165005" y="1887793"/>
                </a:cubicBezTo>
                <a:cubicBezTo>
                  <a:pt x="177295" y="1929580"/>
                  <a:pt x="178524" y="1930809"/>
                  <a:pt x="179754" y="1932038"/>
                </a:cubicBez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4557252" y="5928852"/>
            <a:ext cx="44245" cy="58993"/>
          </a:xfrm>
          <a:custGeom>
            <a:avLst/>
            <a:gdLst>
              <a:gd name="connsiteX0" fmla="*/ 0 w 44245"/>
              <a:gd name="connsiteY0" fmla="*/ 0 h 58993"/>
              <a:gd name="connsiteX1" fmla="*/ 44245 w 44245"/>
              <a:gd name="connsiteY1" fmla="*/ 58993 h 58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245" h="58993">
                <a:moveTo>
                  <a:pt x="0" y="0"/>
                </a:moveTo>
                <a:lnTo>
                  <a:pt x="44245" y="5899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4586748" y="5884606"/>
            <a:ext cx="63363" cy="752168"/>
          </a:xfrm>
          <a:custGeom>
            <a:avLst/>
            <a:gdLst>
              <a:gd name="connsiteX0" fmla="*/ 0 w 63363"/>
              <a:gd name="connsiteY0" fmla="*/ 0 h 752168"/>
              <a:gd name="connsiteX1" fmla="*/ 58994 w 63363"/>
              <a:gd name="connsiteY1" fmla="*/ 368710 h 752168"/>
              <a:gd name="connsiteX2" fmla="*/ 58994 w 63363"/>
              <a:gd name="connsiteY2" fmla="*/ 398207 h 752168"/>
              <a:gd name="connsiteX3" fmla="*/ 58994 w 63363"/>
              <a:gd name="connsiteY3" fmla="*/ 442452 h 752168"/>
              <a:gd name="connsiteX4" fmla="*/ 44246 w 63363"/>
              <a:gd name="connsiteY4" fmla="*/ 560439 h 752168"/>
              <a:gd name="connsiteX5" fmla="*/ 14749 w 63363"/>
              <a:gd name="connsiteY5" fmla="*/ 648929 h 752168"/>
              <a:gd name="connsiteX6" fmla="*/ 14749 w 63363"/>
              <a:gd name="connsiteY6" fmla="*/ 693175 h 752168"/>
              <a:gd name="connsiteX7" fmla="*/ 14749 w 63363"/>
              <a:gd name="connsiteY7" fmla="*/ 752168 h 752168"/>
              <a:gd name="connsiteX8" fmla="*/ 14749 w 63363"/>
              <a:gd name="connsiteY8" fmla="*/ 737420 h 752168"/>
              <a:gd name="connsiteX9" fmla="*/ 14749 w 63363"/>
              <a:gd name="connsiteY9" fmla="*/ 737420 h 75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3363" h="752168">
                <a:moveTo>
                  <a:pt x="0" y="0"/>
                </a:moveTo>
                <a:cubicBezTo>
                  <a:pt x="24581" y="151171"/>
                  <a:pt x="49162" y="302342"/>
                  <a:pt x="58994" y="368710"/>
                </a:cubicBezTo>
                <a:cubicBezTo>
                  <a:pt x="68826" y="435078"/>
                  <a:pt x="58994" y="398207"/>
                  <a:pt x="58994" y="398207"/>
                </a:cubicBezTo>
                <a:cubicBezTo>
                  <a:pt x="58994" y="410497"/>
                  <a:pt x="61452" y="415413"/>
                  <a:pt x="58994" y="442452"/>
                </a:cubicBezTo>
                <a:cubicBezTo>
                  <a:pt x="56536" y="469491"/>
                  <a:pt x="51620" y="526026"/>
                  <a:pt x="44246" y="560439"/>
                </a:cubicBezTo>
                <a:cubicBezTo>
                  <a:pt x="36872" y="594852"/>
                  <a:pt x="19665" y="626806"/>
                  <a:pt x="14749" y="648929"/>
                </a:cubicBezTo>
                <a:cubicBezTo>
                  <a:pt x="9833" y="671052"/>
                  <a:pt x="14749" y="693175"/>
                  <a:pt x="14749" y="693175"/>
                </a:cubicBezTo>
                <a:lnTo>
                  <a:pt x="14749" y="752168"/>
                </a:lnTo>
                <a:lnTo>
                  <a:pt x="14749" y="737420"/>
                </a:lnTo>
                <a:lnTo>
                  <a:pt x="14749" y="73742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 rot="21016706">
            <a:off x="7351496" y="3857024"/>
            <a:ext cx="757111" cy="722671"/>
          </a:xfrm>
          <a:custGeom>
            <a:avLst/>
            <a:gdLst>
              <a:gd name="connsiteX0" fmla="*/ 29496 w 757111"/>
              <a:gd name="connsiteY0" fmla="*/ 235974 h 722671"/>
              <a:gd name="connsiteX1" fmla="*/ 132735 w 757111"/>
              <a:gd name="connsiteY1" fmla="*/ 132735 h 722671"/>
              <a:gd name="connsiteX2" fmla="*/ 206477 w 757111"/>
              <a:gd name="connsiteY2" fmla="*/ 88490 h 722671"/>
              <a:gd name="connsiteX3" fmla="*/ 309716 w 757111"/>
              <a:gd name="connsiteY3" fmla="*/ 29497 h 722671"/>
              <a:gd name="connsiteX4" fmla="*/ 457200 w 757111"/>
              <a:gd name="connsiteY4" fmla="*/ 0 h 722671"/>
              <a:gd name="connsiteX5" fmla="*/ 575187 w 757111"/>
              <a:gd name="connsiteY5" fmla="*/ 29497 h 722671"/>
              <a:gd name="connsiteX6" fmla="*/ 678425 w 757111"/>
              <a:gd name="connsiteY6" fmla="*/ 117987 h 722671"/>
              <a:gd name="connsiteX7" fmla="*/ 752167 w 757111"/>
              <a:gd name="connsiteY7" fmla="*/ 221226 h 722671"/>
              <a:gd name="connsiteX8" fmla="*/ 722671 w 757111"/>
              <a:gd name="connsiteY8" fmla="*/ 383458 h 722671"/>
              <a:gd name="connsiteX9" fmla="*/ 501445 w 757111"/>
              <a:gd name="connsiteY9" fmla="*/ 530942 h 722671"/>
              <a:gd name="connsiteX10" fmla="*/ 368709 w 757111"/>
              <a:gd name="connsiteY10" fmla="*/ 560438 h 722671"/>
              <a:gd name="connsiteX11" fmla="*/ 250722 w 757111"/>
              <a:gd name="connsiteY11" fmla="*/ 560438 h 722671"/>
              <a:gd name="connsiteX12" fmla="*/ 132735 w 757111"/>
              <a:gd name="connsiteY12" fmla="*/ 589935 h 722671"/>
              <a:gd name="connsiteX13" fmla="*/ 29496 w 757111"/>
              <a:gd name="connsiteY13" fmla="*/ 693174 h 722671"/>
              <a:gd name="connsiteX14" fmla="*/ 0 w 757111"/>
              <a:gd name="connsiteY14" fmla="*/ 722671 h 722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7111" h="722671">
                <a:moveTo>
                  <a:pt x="29496" y="235974"/>
                </a:moveTo>
                <a:cubicBezTo>
                  <a:pt x="66367" y="196645"/>
                  <a:pt x="103238" y="157316"/>
                  <a:pt x="132735" y="132735"/>
                </a:cubicBezTo>
                <a:cubicBezTo>
                  <a:pt x="162232" y="108154"/>
                  <a:pt x="176980" y="105696"/>
                  <a:pt x="206477" y="88490"/>
                </a:cubicBezTo>
                <a:cubicBezTo>
                  <a:pt x="235974" y="71284"/>
                  <a:pt x="267929" y="44245"/>
                  <a:pt x="309716" y="29497"/>
                </a:cubicBezTo>
                <a:cubicBezTo>
                  <a:pt x="351503" y="14749"/>
                  <a:pt x="412955" y="0"/>
                  <a:pt x="457200" y="0"/>
                </a:cubicBezTo>
                <a:cubicBezTo>
                  <a:pt x="501445" y="0"/>
                  <a:pt x="538316" y="9832"/>
                  <a:pt x="575187" y="29497"/>
                </a:cubicBezTo>
                <a:cubicBezTo>
                  <a:pt x="612058" y="49161"/>
                  <a:pt x="648928" y="86032"/>
                  <a:pt x="678425" y="117987"/>
                </a:cubicBezTo>
                <a:cubicBezTo>
                  <a:pt x="707922" y="149942"/>
                  <a:pt x="744793" y="176981"/>
                  <a:pt x="752167" y="221226"/>
                </a:cubicBezTo>
                <a:cubicBezTo>
                  <a:pt x="759541" y="265471"/>
                  <a:pt x="764458" y="331839"/>
                  <a:pt x="722671" y="383458"/>
                </a:cubicBezTo>
                <a:cubicBezTo>
                  <a:pt x="680884" y="435077"/>
                  <a:pt x="560439" y="501445"/>
                  <a:pt x="501445" y="530942"/>
                </a:cubicBezTo>
                <a:cubicBezTo>
                  <a:pt x="442451" y="560439"/>
                  <a:pt x="410496" y="555522"/>
                  <a:pt x="368709" y="560438"/>
                </a:cubicBezTo>
                <a:cubicBezTo>
                  <a:pt x="326922" y="565354"/>
                  <a:pt x="290051" y="555522"/>
                  <a:pt x="250722" y="560438"/>
                </a:cubicBezTo>
                <a:cubicBezTo>
                  <a:pt x="211393" y="565354"/>
                  <a:pt x="169606" y="567812"/>
                  <a:pt x="132735" y="589935"/>
                </a:cubicBezTo>
                <a:cubicBezTo>
                  <a:pt x="95864" y="612058"/>
                  <a:pt x="29496" y="693174"/>
                  <a:pt x="29496" y="693174"/>
                </a:cubicBezTo>
                <a:lnTo>
                  <a:pt x="0" y="722671"/>
                </a:ln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 rot="462506">
            <a:off x="6574814" y="4789248"/>
            <a:ext cx="756772" cy="989147"/>
          </a:xfrm>
          <a:custGeom>
            <a:avLst/>
            <a:gdLst>
              <a:gd name="connsiteX0" fmla="*/ 651896 w 756772"/>
              <a:gd name="connsiteY0" fmla="*/ 316200 h 989147"/>
              <a:gd name="connsiteX1" fmla="*/ 474915 w 756772"/>
              <a:gd name="connsiteY1" fmla="*/ 109723 h 989147"/>
              <a:gd name="connsiteX2" fmla="*/ 415921 w 756772"/>
              <a:gd name="connsiteY2" fmla="*/ 65478 h 989147"/>
              <a:gd name="connsiteX3" fmla="*/ 283186 w 756772"/>
              <a:gd name="connsiteY3" fmla="*/ 6484 h 989147"/>
              <a:gd name="connsiteX4" fmla="*/ 179947 w 756772"/>
              <a:gd name="connsiteY4" fmla="*/ 6484 h 989147"/>
              <a:gd name="connsiteX5" fmla="*/ 106205 w 756772"/>
              <a:gd name="connsiteY5" fmla="*/ 50729 h 989147"/>
              <a:gd name="connsiteX6" fmla="*/ 32463 w 756772"/>
              <a:gd name="connsiteY6" fmla="*/ 124471 h 989147"/>
              <a:gd name="connsiteX7" fmla="*/ 2967 w 756772"/>
              <a:gd name="connsiteY7" fmla="*/ 227710 h 989147"/>
              <a:gd name="connsiteX8" fmla="*/ 17715 w 756772"/>
              <a:gd name="connsiteY8" fmla="*/ 330949 h 989147"/>
              <a:gd name="connsiteX9" fmla="*/ 150451 w 756772"/>
              <a:gd name="connsiteY9" fmla="*/ 537426 h 989147"/>
              <a:gd name="connsiteX10" fmla="*/ 415921 w 756772"/>
              <a:gd name="connsiteY10" fmla="*/ 640665 h 989147"/>
              <a:gd name="connsiteX11" fmla="*/ 637147 w 756772"/>
              <a:gd name="connsiteY11" fmla="*/ 773400 h 989147"/>
              <a:gd name="connsiteX12" fmla="*/ 740386 w 756772"/>
              <a:gd name="connsiteY12" fmla="*/ 965129 h 989147"/>
              <a:gd name="connsiteX13" fmla="*/ 755134 w 756772"/>
              <a:gd name="connsiteY13" fmla="*/ 979878 h 989147"/>
              <a:gd name="connsiteX14" fmla="*/ 725638 w 756772"/>
              <a:gd name="connsiteY14" fmla="*/ 906136 h 989147"/>
              <a:gd name="connsiteX15" fmla="*/ 740386 w 756772"/>
              <a:gd name="connsiteY15" fmla="*/ 935632 h 989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772" h="989147">
                <a:moveTo>
                  <a:pt x="651896" y="316200"/>
                </a:moveTo>
                <a:cubicBezTo>
                  <a:pt x="583070" y="233855"/>
                  <a:pt x="514244" y="151510"/>
                  <a:pt x="474915" y="109723"/>
                </a:cubicBezTo>
                <a:cubicBezTo>
                  <a:pt x="435586" y="67936"/>
                  <a:pt x="447876" y="82684"/>
                  <a:pt x="415921" y="65478"/>
                </a:cubicBezTo>
                <a:cubicBezTo>
                  <a:pt x="383966" y="48272"/>
                  <a:pt x="322515" y="16316"/>
                  <a:pt x="283186" y="6484"/>
                </a:cubicBezTo>
                <a:cubicBezTo>
                  <a:pt x="243857" y="-3348"/>
                  <a:pt x="209444" y="-890"/>
                  <a:pt x="179947" y="6484"/>
                </a:cubicBezTo>
                <a:cubicBezTo>
                  <a:pt x="150450" y="13858"/>
                  <a:pt x="130786" y="31065"/>
                  <a:pt x="106205" y="50729"/>
                </a:cubicBezTo>
                <a:cubicBezTo>
                  <a:pt x="81624" y="70393"/>
                  <a:pt x="49669" y="94974"/>
                  <a:pt x="32463" y="124471"/>
                </a:cubicBezTo>
                <a:cubicBezTo>
                  <a:pt x="15257" y="153968"/>
                  <a:pt x="5425" y="193297"/>
                  <a:pt x="2967" y="227710"/>
                </a:cubicBezTo>
                <a:cubicBezTo>
                  <a:pt x="509" y="262123"/>
                  <a:pt x="-6866" y="279330"/>
                  <a:pt x="17715" y="330949"/>
                </a:cubicBezTo>
                <a:cubicBezTo>
                  <a:pt x="42296" y="382568"/>
                  <a:pt x="84083" y="485807"/>
                  <a:pt x="150451" y="537426"/>
                </a:cubicBezTo>
                <a:cubicBezTo>
                  <a:pt x="216819" y="589045"/>
                  <a:pt x="334805" y="601336"/>
                  <a:pt x="415921" y="640665"/>
                </a:cubicBezTo>
                <a:cubicBezTo>
                  <a:pt x="497037" y="679994"/>
                  <a:pt x="583070" y="719323"/>
                  <a:pt x="637147" y="773400"/>
                </a:cubicBezTo>
                <a:cubicBezTo>
                  <a:pt x="691224" y="827477"/>
                  <a:pt x="720722" y="930716"/>
                  <a:pt x="740386" y="965129"/>
                </a:cubicBezTo>
                <a:cubicBezTo>
                  <a:pt x="760050" y="999542"/>
                  <a:pt x="757592" y="989710"/>
                  <a:pt x="755134" y="979878"/>
                </a:cubicBezTo>
                <a:cubicBezTo>
                  <a:pt x="752676" y="970046"/>
                  <a:pt x="728096" y="913510"/>
                  <a:pt x="725638" y="906136"/>
                </a:cubicBezTo>
                <a:cubicBezTo>
                  <a:pt x="723180" y="898762"/>
                  <a:pt x="731783" y="917197"/>
                  <a:pt x="740386" y="935632"/>
                </a:cubicBez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7121287" y="3052916"/>
            <a:ext cx="285680" cy="3465871"/>
          </a:xfrm>
          <a:custGeom>
            <a:avLst/>
            <a:gdLst>
              <a:gd name="connsiteX0" fmla="*/ 31681 w 285680"/>
              <a:gd name="connsiteY0" fmla="*/ 0 h 3465871"/>
              <a:gd name="connsiteX1" fmla="*/ 2184 w 285680"/>
              <a:gd name="connsiteY1" fmla="*/ 191729 h 3465871"/>
              <a:gd name="connsiteX2" fmla="*/ 2184 w 285680"/>
              <a:gd name="connsiteY2" fmla="*/ 324465 h 3465871"/>
              <a:gd name="connsiteX3" fmla="*/ 2184 w 285680"/>
              <a:gd name="connsiteY3" fmla="*/ 353961 h 3465871"/>
              <a:gd name="connsiteX4" fmla="*/ 31681 w 285680"/>
              <a:gd name="connsiteY4" fmla="*/ 545690 h 3465871"/>
              <a:gd name="connsiteX5" fmla="*/ 105423 w 285680"/>
              <a:gd name="connsiteY5" fmla="*/ 752168 h 3465871"/>
              <a:gd name="connsiteX6" fmla="*/ 179165 w 285680"/>
              <a:gd name="connsiteY6" fmla="*/ 943897 h 3465871"/>
              <a:gd name="connsiteX7" fmla="*/ 208661 w 285680"/>
              <a:gd name="connsiteY7" fmla="*/ 1002890 h 3465871"/>
              <a:gd name="connsiteX8" fmla="*/ 238158 w 285680"/>
              <a:gd name="connsiteY8" fmla="*/ 1047136 h 3465871"/>
              <a:gd name="connsiteX9" fmla="*/ 267655 w 285680"/>
              <a:gd name="connsiteY9" fmla="*/ 1165123 h 3465871"/>
              <a:gd name="connsiteX10" fmla="*/ 282403 w 285680"/>
              <a:gd name="connsiteY10" fmla="*/ 1209368 h 3465871"/>
              <a:gd name="connsiteX11" fmla="*/ 282403 w 285680"/>
              <a:gd name="connsiteY11" fmla="*/ 1268361 h 3465871"/>
              <a:gd name="connsiteX12" fmla="*/ 282403 w 285680"/>
              <a:gd name="connsiteY12" fmla="*/ 1430594 h 3465871"/>
              <a:gd name="connsiteX13" fmla="*/ 282403 w 285680"/>
              <a:gd name="connsiteY13" fmla="*/ 1504336 h 3465871"/>
              <a:gd name="connsiteX14" fmla="*/ 282403 w 285680"/>
              <a:gd name="connsiteY14" fmla="*/ 1578078 h 3465871"/>
              <a:gd name="connsiteX15" fmla="*/ 282403 w 285680"/>
              <a:gd name="connsiteY15" fmla="*/ 1637071 h 3465871"/>
              <a:gd name="connsiteX16" fmla="*/ 238158 w 285680"/>
              <a:gd name="connsiteY16" fmla="*/ 1769807 h 3465871"/>
              <a:gd name="connsiteX17" fmla="*/ 164416 w 285680"/>
              <a:gd name="connsiteY17" fmla="*/ 1991032 h 3465871"/>
              <a:gd name="connsiteX18" fmla="*/ 164416 w 285680"/>
              <a:gd name="connsiteY18" fmla="*/ 2020529 h 3465871"/>
              <a:gd name="connsiteX19" fmla="*/ 134919 w 285680"/>
              <a:gd name="connsiteY19" fmla="*/ 2138516 h 3465871"/>
              <a:gd name="connsiteX20" fmla="*/ 61178 w 285680"/>
              <a:gd name="connsiteY20" fmla="*/ 2359742 h 3465871"/>
              <a:gd name="connsiteX21" fmla="*/ 61178 w 285680"/>
              <a:gd name="connsiteY21" fmla="*/ 2418736 h 3465871"/>
              <a:gd name="connsiteX22" fmla="*/ 75926 w 285680"/>
              <a:gd name="connsiteY22" fmla="*/ 2551471 h 3465871"/>
              <a:gd name="connsiteX23" fmla="*/ 120171 w 285680"/>
              <a:gd name="connsiteY23" fmla="*/ 2757949 h 3465871"/>
              <a:gd name="connsiteX24" fmla="*/ 120171 w 285680"/>
              <a:gd name="connsiteY24" fmla="*/ 2831690 h 3465871"/>
              <a:gd name="connsiteX25" fmla="*/ 149668 w 285680"/>
              <a:gd name="connsiteY25" fmla="*/ 2934929 h 3465871"/>
              <a:gd name="connsiteX26" fmla="*/ 179165 w 285680"/>
              <a:gd name="connsiteY26" fmla="*/ 3170903 h 3465871"/>
              <a:gd name="connsiteX27" fmla="*/ 179165 w 285680"/>
              <a:gd name="connsiteY27" fmla="*/ 3303639 h 3465871"/>
              <a:gd name="connsiteX28" fmla="*/ 149668 w 285680"/>
              <a:gd name="connsiteY28" fmla="*/ 3421626 h 3465871"/>
              <a:gd name="connsiteX29" fmla="*/ 134919 w 285680"/>
              <a:gd name="connsiteY29" fmla="*/ 3465871 h 3465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85680" h="3465871">
                <a:moveTo>
                  <a:pt x="31681" y="0"/>
                </a:moveTo>
                <a:cubicBezTo>
                  <a:pt x="19390" y="68826"/>
                  <a:pt x="7100" y="137652"/>
                  <a:pt x="2184" y="191729"/>
                </a:cubicBezTo>
                <a:cubicBezTo>
                  <a:pt x="-2732" y="245806"/>
                  <a:pt x="2184" y="324465"/>
                  <a:pt x="2184" y="324465"/>
                </a:cubicBezTo>
                <a:cubicBezTo>
                  <a:pt x="2184" y="351504"/>
                  <a:pt x="-2732" y="317090"/>
                  <a:pt x="2184" y="353961"/>
                </a:cubicBezTo>
                <a:cubicBezTo>
                  <a:pt x="7100" y="390832"/>
                  <a:pt x="14475" y="479322"/>
                  <a:pt x="31681" y="545690"/>
                </a:cubicBezTo>
                <a:cubicBezTo>
                  <a:pt x="48887" y="612058"/>
                  <a:pt x="80842" y="685800"/>
                  <a:pt x="105423" y="752168"/>
                </a:cubicBezTo>
                <a:cubicBezTo>
                  <a:pt x="130004" y="818536"/>
                  <a:pt x="161959" y="902110"/>
                  <a:pt x="179165" y="943897"/>
                </a:cubicBezTo>
                <a:cubicBezTo>
                  <a:pt x="196371" y="985684"/>
                  <a:pt x="198829" y="985684"/>
                  <a:pt x="208661" y="1002890"/>
                </a:cubicBezTo>
                <a:cubicBezTo>
                  <a:pt x="218493" y="1020096"/>
                  <a:pt x="228326" y="1020097"/>
                  <a:pt x="238158" y="1047136"/>
                </a:cubicBezTo>
                <a:cubicBezTo>
                  <a:pt x="247990" y="1074175"/>
                  <a:pt x="260281" y="1138084"/>
                  <a:pt x="267655" y="1165123"/>
                </a:cubicBezTo>
                <a:cubicBezTo>
                  <a:pt x="275029" y="1192162"/>
                  <a:pt x="279945" y="1192162"/>
                  <a:pt x="282403" y="1209368"/>
                </a:cubicBezTo>
                <a:cubicBezTo>
                  <a:pt x="284861" y="1226574"/>
                  <a:pt x="282403" y="1268361"/>
                  <a:pt x="282403" y="1268361"/>
                </a:cubicBezTo>
                <a:lnTo>
                  <a:pt x="282403" y="1430594"/>
                </a:lnTo>
                <a:lnTo>
                  <a:pt x="282403" y="1504336"/>
                </a:lnTo>
                <a:lnTo>
                  <a:pt x="282403" y="1578078"/>
                </a:lnTo>
                <a:cubicBezTo>
                  <a:pt x="282403" y="1600200"/>
                  <a:pt x="289777" y="1605116"/>
                  <a:pt x="282403" y="1637071"/>
                </a:cubicBezTo>
                <a:cubicBezTo>
                  <a:pt x="275029" y="1669026"/>
                  <a:pt x="238158" y="1769807"/>
                  <a:pt x="238158" y="1769807"/>
                </a:cubicBezTo>
                <a:cubicBezTo>
                  <a:pt x="218494" y="1828800"/>
                  <a:pt x="176706" y="1949245"/>
                  <a:pt x="164416" y="1991032"/>
                </a:cubicBezTo>
                <a:cubicBezTo>
                  <a:pt x="152126" y="2032819"/>
                  <a:pt x="169332" y="1995948"/>
                  <a:pt x="164416" y="2020529"/>
                </a:cubicBezTo>
                <a:cubicBezTo>
                  <a:pt x="159500" y="2045110"/>
                  <a:pt x="152125" y="2081981"/>
                  <a:pt x="134919" y="2138516"/>
                </a:cubicBezTo>
                <a:cubicBezTo>
                  <a:pt x="117713" y="2195051"/>
                  <a:pt x="73468" y="2313039"/>
                  <a:pt x="61178" y="2359742"/>
                </a:cubicBezTo>
                <a:cubicBezTo>
                  <a:pt x="48888" y="2406445"/>
                  <a:pt x="58720" y="2386781"/>
                  <a:pt x="61178" y="2418736"/>
                </a:cubicBezTo>
                <a:cubicBezTo>
                  <a:pt x="63636" y="2450691"/>
                  <a:pt x="66094" y="2494936"/>
                  <a:pt x="75926" y="2551471"/>
                </a:cubicBezTo>
                <a:cubicBezTo>
                  <a:pt x="85758" y="2608007"/>
                  <a:pt x="112797" y="2711246"/>
                  <a:pt x="120171" y="2757949"/>
                </a:cubicBezTo>
                <a:cubicBezTo>
                  <a:pt x="127545" y="2804652"/>
                  <a:pt x="115255" y="2802193"/>
                  <a:pt x="120171" y="2831690"/>
                </a:cubicBezTo>
                <a:cubicBezTo>
                  <a:pt x="125087" y="2861187"/>
                  <a:pt x="139836" y="2878394"/>
                  <a:pt x="149668" y="2934929"/>
                </a:cubicBezTo>
                <a:cubicBezTo>
                  <a:pt x="159500" y="2991464"/>
                  <a:pt x="174249" y="3109451"/>
                  <a:pt x="179165" y="3170903"/>
                </a:cubicBezTo>
                <a:cubicBezTo>
                  <a:pt x="184081" y="3232355"/>
                  <a:pt x="184081" y="3261852"/>
                  <a:pt x="179165" y="3303639"/>
                </a:cubicBezTo>
                <a:cubicBezTo>
                  <a:pt x="174249" y="3345426"/>
                  <a:pt x="157042" y="3394587"/>
                  <a:pt x="149668" y="3421626"/>
                </a:cubicBezTo>
                <a:cubicBezTo>
                  <a:pt x="142294" y="3448665"/>
                  <a:pt x="138606" y="3457268"/>
                  <a:pt x="134919" y="3465871"/>
                </a:cubicBez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35853" y="376084"/>
            <a:ext cx="4410217" cy="1427435"/>
          </a:xfrm>
          <a:prstGeom prst="ellipse">
            <a:avLst/>
          </a:prstGeom>
          <a:solidFill>
            <a:srgbClr val="FFE89F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2600002" y="622143"/>
            <a:ext cx="40312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VYPOČÍTEJ PŘÍKLADY  V KVĚTINÁCH.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9187" y="1528916"/>
            <a:ext cx="260867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14</a:t>
            </a:r>
          </a:p>
          <a:p>
            <a:r>
              <a:rPr lang="cs-CZ" sz="2400" b="1" dirty="0" smtClean="0"/>
              <a:t>       17  13+  19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18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16   9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380849" y="2419464"/>
            <a:ext cx="260867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35</a:t>
            </a:r>
          </a:p>
          <a:p>
            <a:r>
              <a:rPr lang="cs-CZ" sz="2400" b="1" dirty="0" smtClean="0"/>
              <a:t>      29  18+   47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56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43   4</a:t>
            </a:r>
            <a:r>
              <a:rPr lang="cs-CZ" dirty="0" smtClean="0"/>
              <a:t> 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157060" y="1373697"/>
            <a:ext cx="260867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54</a:t>
            </a:r>
          </a:p>
          <a:p>
            <a:r>
              <a:rPr lang="cs-CZ" sz="2400" b="1" dirty="0" smtClean="0"/>
              <a:t>       36  76-   23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47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21   8</a:t>
            </a:r>
            <a:endParaRPr lang="cs-CZ" sz="2400" b="1" dirty="0"/>
          </a:p>
        </p:txBody>
      </p:sp>
      <p:pic>
        <p:nvPicPr>
          <p:cNvPr id="2050" name="Picture 2" descr="C:\Users\Uzlíková\AppData\Local\Microsoft\Windows\Temporary Internet Files\Content.IE5\U5BWUOGB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73496">
            <a:off x="575230" y="421987"/>
            <a:ext cx="1215868" cy="126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4IS3LJ0J\MC900290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716" y="5824680"/>
            <a:ext cx="1346267" cy="65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4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8928992" cy="662473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548679"/>
            <a:ext cx="7272808" cy="1200329"/>
          </a:xfrm>
          <a:prstGeom prst="rect">
            <a:avLst/>
          </a:prstGeom>
          <a:solidFill>
            <a:srgbClr val="FFE89F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48680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Martin si povídá s tatínkem. Dokážeš mu poradit správnou odpověď?</a:t>
            </a:r>
            <a:endParaRPr lang="cs-CZ" sz="3600" b="1" dirty="0"/>
          </a:p>
        </p:txBody>
      </p:sp>
      <p:pic>
        <p:nvPicPr>
          <p:cNvPr id="5" name="Picture 4" descr="C:\Users\Uzlíková\AppData\Local\Microsoft\Windows\Temporary Internet Files\Content.IE5\U5BWUOGB\MP9004101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844" y="2348880"/>
            <a:ext cx="2952328" cy="199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3528" y="5476234"/>
            <a:ext cx="8568952" cy="1049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7" idx="1"/>
            <a:endCxn id="7" idx="3"/>
          </p:cNvCxnSpPr>
          <p:nvPr/>
        </p:nvCxnSpPr>
        <p:spPr>
          <a:xfrm>
            <a:off x="323528" y="6000789"/>
            <a:ext cx="856895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ný popisek 8"/>
          <p:cNvSpPr/>
          <p:nvPr/>
        </p:nvSpPr>
        <p:spPr>
          <a:xfrm rot="3587467">
            <a:off x="6107459" y="1972611"/>
            <a:ext cx="2871665" cy="3010710"/>
          </a:xfrm>
          <a:prstGeom prst="wedgeEllipseCallou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2446913"/>
            <a:ext cx="30032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Ale táto, to je </a:t>
            </a:r>
          </a:p>
          <a:p>
            <a:r>
              <a:rPr lang="cs-CZ" sz="3200" b="1" dirty="0"/>
              <a:t>l</a:t>
            </a:r>
            <a:r>
              <a:rPr lang="cs-CZ" sz="3200" b="1" dirty="0" smtClean="0"/>
              <a:t>ehký úkol.</a:t>
            </a:r>
            <a:endParaRPr lang="cs-CZ" sz="3200" b="1" dirty="0"/>
          </a:p>
        </p:txBody>
      </p:sp>
      <p:sp>
        <p:nvSpPr>
          <p:cNvPr id="11" name="Oválný popisek 10"/>
          <p:cNvSpPr/>
          <p:nvPr/>
        </p:nvSpPr>
        <p:spPr>
          <a:xfrm rot="14587170">
            <a:off x="74660" y="2030784"/>
            <a:ext cx="3181385" cy="3010710"/>
          </a:xfrm>
          <a:prstGeom prst="wedgeEllipseCallou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2466215"/>
            <a:ext cx="30032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Napíšeš   všechna čísla   od 0 do 100,     ve kterých je 1?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91596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65527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863588" y="466647"/>
            <a:ext cx="7344816" cy="1800200"/>
          </a:xfrm>
          <a:prstGeom prst="downArrow">
            <a:avLst/>
          </a:prstGeom>
          <a:solidFill>
            <a:srgbClr val="FFCCFF"/>
          </a:solidFill>
          <a:ln>
            <a:solidFill>
              <a:srgbClr val="CC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466647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Najdi příklady, ve kterých je chyba. Napiš je správně.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83568" y="2698353"/>
            <a:ext cx="2088232" cy="3456384"/>
          </a:xfrm>
          <a:prstGeom prst="rect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698353"/>
            <a:ext cx="20162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32 + 45 = 77</a:t>
            </a:r>
          </a:p>
          <a:p>
            <a:r>
              <a:rPr lang="cs-CZ" sz="2800" b="1" dirty="0" smtClean="0"/>
              <a:t>56 – 27 = 39</a:t>
            </a:r>
          </a:p>
          <a:p>
            <a:r>
              <a:rPr lang="cs-CZ" sz="2800" b="1" dirty="0" smtClean="0"/>
              <a:t>71 – 35 = 36</a:t>
            </a:r>
          </a:p>
          <a:p>
            <a:r>
              <a:rPr lang="cs-CZ" sz="2800" b="1" dirty="0" smtClean="0"/>
              <a:t>26 + 65 = 81</a:t>
            </a:r>
          </a:p>
          <a:p>
            <a:r>
              <a:rPr lang="cs-CZ" sz="2800" b="1" dirty="0" smtClean="0"/>
              <a:t>37 + 24 = 62 </a:t>
            </a:r>
          </a:p>
          <a:p>
            <a:r>
              <a:rPr lang="cs-CZ" sz="2800" b="1" dirty="0" smtClean="0"/>
              <a:t>45 + 36 = 81</a:t>
            </a:r>
          </a:p>
          <a:p>
            <a:r>
              <a:rPr lang="cs-CZ" sz="2800" b="1" dirty="0" smtClean="0"/>
              <a:t>62 – 44 = 28</a:t>
            </a:r>
          </a:p>
          <a:p>
            <a:r>
              <a:rPr lang="cs-CZ" sz="2800" b="1" dirty="0" smtClean="0"/>
              <a:t>50 – 23 = 37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3491880" y="2712041"/>
            <a:ext cx="2088232" cy="3456384"/>
          </a:xfrm>
          <a:prstGeom prst="rect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388273" y="2698353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/>
          </a:p>
        </p:txBody>
      </p:sp>
      <p:sp>
        <p:nvSpPr>
          <p:cNvPr id="9" name="Obdélník 8"/>
          <p:cNvSpPr/>
          <p:nvPr/>
        </p:nvSpPr>
        <p:spPr>
          <a:xfrm>
            <a:off x="6352269" y="2698353"/>
            <a:ext cx="2088232" cy="3456384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6352269" y="4484845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352269" y="3645024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352269" y="3210804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372200" y="5301208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372200" y="5733256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372200" y="4912130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352269" y="4077072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491880" y="2717416"/>
            <a:ext cx="20162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54 – 26 = 29</a:t>
            </a:r>
          </a:p>
          <a:p>
            <a:r>
              <a:rPr lang="cs-CZ" sz="2800" b="1" dirty="0" smtClean="0"/>
              <a:t>40 – 18 = 22</a:t>
            </a:r>
          </a:p>
          <a:p>
            <a:r>
              <a:rPr lang="cs-CZ" sz="2800" b="1" dirty="0" smtClean="0"/>
              <a:t>63 + 28 = 92 </a:t>
            </a:r>
          </a:p>
          <a:p>
            <a:r>
              <a:rPr lang="cs-CZ" sz="2800" b="1" dirty="0" smtClean="0"/>
              <a:t>38 + 36 = 64</a:t>
            </a:r>
          </a:p>
          <a:p>
            <a:r>
              <a:rPr lang="cs-CZ" sz="2800" b="1" dirty="0" smtClean="0"/>
              <a:t>58 – 39 = 19</a:t>
            </a:r>
          </a:p>
          <a:p>
            <a:r>
              <a:rPr lang="cs-CZ" sz="2800" b="1" dirty="0" smtClean="0"/>
              <a:t>27 + 35 = 52</a:t>
            </a:r>
          </a:p>
          <a:p>
            <a:r>
              <a:rPr lang="cs-CZ" sz="2800" b="1" dirty="0" smtClean="0"/>
              <a:t>84 – 67 = 17</a:t>
            </a:r>
          </a:p>
          <a:p>
            <a:r>
              <a:rPr lang="cs-CZ" sz="2800" b="1" dirty="0" smtClean="0"/>
              <a:t>76 + 19 = 83</a:t>
            </a:r>
          </a:p>
          <a:p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976623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7106" y="260648"/>
            <a:ext cx="8712968" cy="64087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711222" y="2833221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270095" y="2636912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594131" y="1752633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123728" y="2509185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23728" y="1988840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07804" y="2154562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55839" y="2216084"/>
            <a:ext cx="648072" cy="64807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 rot="21381734">
            <a:off x="774773" y="3533290"/>
            <a:ext cx="1169516" cy="1158852"/>
          </a:xfrm>
          <a:custGeom>
            <a:avLst/>
            <a:gdLst>
              <a:gd name="connsiteX0" fmla="*/ 811332 w 944067"/>
              <a:gd name="connsiteY0" fmla="*/ 326275 h 1078443"/>
              <a:gd name="connsiteX1" fmla="*/ 604854 w 944067"/>
              <a:gd name="connsiteY1" fmla="*/ 105049 h 1078443"/>
              <a:gd name="connsiteX2" fmla="*/ 457371 w 944067"/>
              <a:gd name="connsiteY2" fmla="*/ 31307 h 1078443"/>
              <a:gd name="connsiteX3" fmla="*/ 339383 w 944067"/>
              <a:gd name="connsiteY3" fmla="*/ 16559 h 1078443"/>
              <a:gd name="connsiteX4" fmla="*/ 221396 w 944067"/>
              <a:gd name="connsiteY4" fmla="*/ 1810 h 1078443"/>
              <a:gd name="connsiteX5" fmla="*/ 118158 w 944067"/>
              <a:gd name="connsiteY5" fmla="*/ 60804 h 1078443"/>
              <a:gd name="connsiteX6" fmla="*/ 44416 w 944067"/>
              <a:gd name="connsiteY6" fmla="*/ 134546 h 1078443"/>
              <a:gd name="connsiteX7" fmla="*/ 29667 w 944067"/>
              <a:gd name="connsiteY7" fmla="*/ 208288 h 1078443"/>
              <a:gd name="connsiteX8" fmla="*/ 171 w 944067"/>
              <a:gd name="connsiteY8" fmla="*/ 296778 h 1078443"/>
              <a:gd name="connsiteX9" fmla="*/ 44416 w 944067"/>
              <a:gd name="connsiteY9" fmla="*/ 488507 h 1078443"/>
              <a:gd name="connsiteX10" fmla="*/ 177151 w 944067"/>
              <a:gd name="connsiteY10" fmla="*/ 635991 h 1078443"/>
              <a:gd name="connsiteX11" fmla="*/ 324635 w 944067"/>
              <a:gd name="connsiteY11" fmla="*/ 724481 h 1078443"/>
              <a:gd name="connsiteX12" fmla="*/ 472119 w 944067"/>
              <a:gd name="connsiteY12" fmla="*/ 768726 h 1078443"/>
              <a:gd name="connsiteX13" fmla="*/ 590106 w 944067"/>
              <a:gd name="connsiteY13" fmla="*/ 827720 h 1078443"/>
              <a:gd name="connsiteX14" fmla="*/ 634351 w 944067"/>
              <a:gd name="connsiteY14" fmla="*/ 857217 h 1078443"/>
              <a:gd name="connsiteX15" fmla="*/ 737590 w 944067"/>
              <a:gd name="connsiteY15" fmla="*/ 945707 h 1078443"/>
              <a:gd name="connsiteX16" fmla="*/ 796583 w 944067"/>
              <a:gd name="connsiteY16" fmla="*/ 975204 h 1078443"/>
              <a:gd name="connsiteX17" fmla="*/ 885074 w 944067"/>
              <a:gd name="connsiteY17" fmla="*/ 1034197 h 1078443"/>
              <a:gd name="connsiteX18" fmla="*/ 914571 w 944067"/>
              <a:gd name="connsiteY18" fmla="*/ 1063694 h 1078443"/>
              <a:gd name="connsiteX19" fmla="*/ 944067 w 944067"/>
              <a:gd name="connsiteY19" fmla="*/ 1078443 h 1078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44067" h="1078443">
                <a:moveTo>
                  <a:pt x="811332" y="326275"/>
                </a:moveTo>
                <a:cubicBezTo>
                  <a:pt x="737589" y="240242"/>
                  <a:pt x="663847" y="154210"/>
                  <a:pt x="604854" y="105049"/>
                </a:cubicBezTo>
                <a:cubicBezTo>
                  <a:pt x="545861" y="55888"/>
                  <a:pt x="501616" y="46055"/>
                  <a:pt x="457371" y="31307"/>
                </a:cubicBezTo>
                <a:cubicBezTo>
                  <a:pt x="413126" y="16559"/>
                  <a:pt x="339383" y="16559"/>
                  <a:pt x="339383" y="16559"/>
                </a:cubicBezTo>
                <a:cubicBezTo>
                  <a:pt x="300054" y="11643"/>
                  <a:pt x="258267" y="-5564"/>
                  <a:pt x="221396" y="1810"/>
                </a:cubicBezTo>
                <a:cubicBezTo>
                  <a:pt x="184525" y="9184"/>
                  <a:pt x="147655" y="38681"/>
                  <a:pt x="118158" y="60804"/>
                </a:cubicBezTo>
                <a:cubicBezTo>
                  <a:pt x="88661" y="82927"/>
                  <a:pt x="59164" y="109965"/>
                  <a:pt x="44416" y="134546"/>
                </a:cubicBezTo>
                <a:cubicBezTo>
                  <a:pt x="29667" y="159127"/>
                  <a:pt x="37041" y="181249"/>
                  <a:pt x="29667" y="208288"/>
                </a:cubicBezTo>
                <a:cubicBezTo>
                  <a:pt x="22293" y="235327"/>
                  <a:pt x="-2287" y="250075"/>
                  <a:pt x="171" y="296778"/>
                </a:cubicBezTo>
                <a:cubicBezTo>
                  <a:pt x="2629" y="343481"/>
                  <a:pt x="14919" y="431972"/>
                  <a:pt x="44416" y="488507"/>
                </a:cubicBezTo>
                <a:cubicBezTo>
                  <a:pt x="73913" y="545042"/>
                  <a:pt x="130448" y="596662"/>
                  <a:pt x="177151" y="635991"/>
                </a:cubicBezTo>
                <a:cubicBezTo>
                  <a:pt x="223854" y="675320"/>
                  <a:pt x="275474" y="702359"/>
                  <a:pt x="324635" y="724481"/>
                </a:cubicBezTo>
                <a:cubicBezTo>
                  <a:pt x="373796" y="746603"/>
                  <a:pt x="427874" y="751520"/>
                  <a:pt x="472119" y="768726"/>
                </a:cubicBezTo>
                <a:cubicBezTo>
                  <a:pt x="516364" y="785932"/>
                  <a:pt x="563067" y="812972"/>
                  <a:pt x="590106" y="827720"/>
                </a:cubicBezTo>
                <a:cubicBezTo>
                  <a:pt x="617145" y="842469"/>
                  <a:pt x="609770" y="837553"/>
                  <a:pt x="634351" y="857217"/>
                </a:cubicBezTo>
                <a:cubicBezTo>
                  <a:pt x="658932" y="876881"/>
                  <a:pt x="710551" y="926043"/>
                  <a:pt x="737590" y="945707"/>
                </a:cubicBezTo>
                <a:cubicBezTo>
                  <a:pt x="764629" y="965371"/>
                  <a:pt x="772002" y="960456"/>
                  <a:pt x="796583" y="975204"/>
                </a:cubicBezTo>
                <a:cubicBezTo>
                  <a:pt x="821164" y="989952"/>
                  <a:pt x="865409" y="1019449"/>
                  <a:pt x="885074" y="1034197"/>
                </a:cubicBezTo>
                <a:cubicBezTo>
                  <a:pt x="904739" y="1048945"/>
                  <a:pt x="904739" y="1056320"/>
                  <a:pt x="914571" y="1063694"/>
                </a:cubicBezTo>
                <a:cubicBezTo>
                  <a:pt x="924403" y="1071068"/>
                  <a:pt x="944067" y="1078443"/>
                  <a:pt x="944067" y="1078443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887780" y="5008493"/>
            <a:ext cx="832262" cy="550658"/>
          </a:xfrm>
          <a:custGeom>
            <a:avLst/>
            <a:gdLst>
              <a:gd name="connsiteX0" fmla="*/ 191729 w 832262"/>
              <a:gd name="connsiteY0" fmla="*/ 63962 h 550658"/>
              <a:gd name="connsiteX1" fmla="*/ 250722 w 832262"/>
              <a:gd name="connsiteY1" fmla="*/ 49213 h 550658"/>
              <a:gd name="connsiteX2" fmla="*/ 353961 w 832262"/>
              <a:gd name="connsiteY2" fmla="*/ 19716 h 550658"/>
              <a:gd name="connsiteX3" fmla="*/ 457200 w 832262"/>
              <a:gd name="connsiteY3" fmla="*/ 4968 h 550658"/>
              <a:gd name="connsiteX4" fmla="*/ 575187 w 832262"/>
              <a:gd name="connsiteY4" fmla="*/ 4968 h 550658"/>
              <a:gd name="connsiteX5" fmla="*/ 722671 w 832262"/>
              <a:gd name="connsiteY5" fmla="*/ 63962 h 550658"/>
              <a:gd name="connsiteX6" fmla="*/ 766916 w 832262"/>
              <a:gd name="connsiteY6" fmla="*/ 122955 h 550658"/>
              <a:gd name="connsiteX7" fmla="*/ 811161 w 832262"/>
              <a:gd name="connsiteY7" fmla="*/ 196697 h 550658"/>
              <a:gd name="connsiteX8" fmla="*/ 825909 w 832262"/>
              <a:gd name="connsiteY8" fmla="*/ 314684 h 550658"/>
              <a:gd name="connsiteX9" fmla="*/ 707922 w 832262"/>
              <a:gd name="connsiteY9" fmla="*/ 388426 h 550658"/>
              <a:gd name="connsiteX10" fmla="*/ 530942 w 832262"/>
              <a:gd name="connsiteY10" fmla="*/ 447420 h 550658"/>
              <a:gd name="connsiteX11" fmla="*/ 412955 w 832262"/>
              <a:gd name="connsiteY11" fmla="*/ 462168 h 550658"/>
              <a:gd name="connsiteX12" fmla="*/ 250722 w 832262"/>
              <a:gd name="connsiteY12" fmla="*/ 462168 h 550658"/>
              <a:gd name="connsiteX13" fmla="*/ 103238 w 832262"/>
              <a:gd name="connsiteY13" fmla="*/ 506413 h 550658"/>
              <a:gd name="connsiteX14" fmla="*/ 14748 w 832262"/>
              <a:gd name="connsiteY14" fmla="*/ 535910 h 550658"/>
              <a:gd name="connsiteX15" fmla="*/ 0 w 832262"/>
              <a:gd name="connsiteY15" fmla="*/ 550658 h 550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32262" h="550658">
                <a:moveTo>
                  <a:pt x="191729" y="63962"/>
                </a:moveTo>
                <a:cubicBezTo>
                  <a:pt x="207706" y="60274"/>
                  <a:pt x="223683" y="56587"/>
                  <a:pt x="250722" y="49213"/>
                </a:cubicBezTo>
                <a:cubicBezTo>
                  <a:pt x="277761" y="41839"/>
                  <a:pt x="319548" y="27090"/>
                  <a:pt x="353961" y="19716"/>
                </a:cubicBezTo>
                <a:cubicBezTo>
                  <a:pt x="388374" y="12342"/>
                  <a:pt x="420329" y="7426"/>
                  <a:pt x="457200" y="4968"/>
                </a:cubicBezTo>
                <a:cubicBezTo>
                  <a:pt x="494071" y="2510"/>
                  <a:pt x="530942" y="-4864"/>
                  <a:pt x="575187" y="4968"/>
                </a:cubicBezTo>
                <a:cubicBezTo>
                  <a:pt x="619432" y="14800"/>
                  <a:pt x="690716" y="44298"/>
                  <a:pt x="722671" y="63962"/>
                </a:cubicBezTo>
                <a:cubicBezTo>
                  <a:pt x="754626" y="83626"/>
                  <a:pt x="752168" y="100832"/>
                  <a:pt x="766916" y="122955"/>
                </a:cubicBezTo>
                <a:cubicBezTo>
                  <a:pt x="781664" y="145078"/>
                  <a:pt x="801329" y="164742"/>
                  <a:pt x="811161" y="196697"/>
                </a:cubicBezTo>
                <a:cubicBezTo>
                  <a:pt x="820993" y="228652"/>
                  <a:pt x="843115" y="282729"/>
                  <a:pt x="825909" y="314684"/>
                </a:cubicBezTo>
                <a:cubicBezTo>
                  <a:pt x="808703" y="346639"/>
                  <a:pt x="757083" y="366303"/>
                  <a:pt x="707922" y="388426"/>
                </a:cubicBezTo>
                <a:cubicBezTo>
                  <a:pt x="658761" y="410549"/>
                  <a:pt x="580103" y="435130"/>
                  <a:pt x="530942" y="447420"/>
                </a:cubicBezTo>
                <a:cubicBezTo>
                  <a:pt x="481781" y="459710"/>
                  <a:pt x="459658" y="459710"/>
                  <a:pt x="412955" y="462168"/>
                </a:cubicBezTo>
                <a:cubicBezTo>
                  <a:pt x="366252" y="464626"/>
                  <a:pt x="302341" y="454794"/>
                  <a:pt x="250722" y="462168"/>
                </a:cubicBezTo>
                <a:cubicBezTo>
                  <a:pt x="199103" y="469542"/>
                  <a:pt x="142567" y="494123"/>
                  <a:pt x="103238" y="506413"/>
                </a:cubicBezTo>
                <a:cubicBezTo>
                  <a:pt x="63909" y="518703"/>
                  <a:pt x="31954" y="528536"/>
                  <a:pt x="14748" y="535910"/>
                </a:cubicBezTo>
                <a:cubicBezTo>
                  <a:pt x="-2458" y="543284"/>
                  <a:pt x="4916" y="545742"/>
                  <a:pt x="0" y="550658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728094" y="3274142"/>
            <a:ext cx="387414" cy="3237047"/>
          </a:xfrm>
          <a:custGeom>
            <a:avLst/>
            <a:gdLst>
              <a:gd name="connsiteX0" fmla="*/ 26964 w 387414"/>
              <a:gd name="connsiteY0" fmla="*/ 0 h 3237047"/>
              <a:gd name="connsiteX1" fmla="*/ 26964 w 387414"/>
              <a:gd name="connsiteY1" fmla="*/ 589935 h 3237047"/>
              <a:gd name="connsiteX2" fmla="*/ 307183 w 387414"/>
              <a:gd name="connsiteY2" fmla="*/ 1504335 h 3237047"/>
              <a:gd name="connsiteX3" fmla="*/ 380925 w 387414"/>
              <a:gd name="connsiteY3" fmla="*/ 1784555 h 3237047"/>
              <a:gd name="connsiteX4" fmla="*/ 174448 w 387414"/>
              <a:gd name="connsiteY4" fmla="*/ 2315497 h 3237047"/>
              <a:gd name="connsiteX5" fmla="*/ 130203 w 387414"/>
              <a:gd name="connsiteY5" fmla="*/ 3156155 h 3237047"/>
              <a:gd name="connsiteX6" fmla="*/ 100706 w 387414"/>
              <a:gd name="connsiteY6" fmla="*/ 3156155 h 323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7414" h="3237047">
                <a:moveTo>
                  <a:pt x="26964" y="0"/>
                </a:moveTo>
                <a:cubicBezTo>
                  <a:pt x="3612" y="169606"/>
                  <a:pt x="-19739" y="339213"/>
                  <a:pt x="26964" y="589935"/>
                </a:cubicBezTo>
                <a:cubicBezTo>
                  <a:pt x="73667" y="840657"/>
                  <a:pt x="248190" y="1305232"/>
                  <a:pt x="307183" y="1504335"/>
                </a:cubicBezTo>
                <a:cubicBezTo>
                  <a:pt x="366176" y="1703438"/>
                  <a:pt x="403047" y="1649361"/>
                  <a:pt x="380925" y="1784555"/>
                </a:cubicBezTo>
                <a:cubicBezTo>
                  <a:pt x="358803" y="1919749"/>
                  <a:pt x="216235" y="2086897"/>
                  <a:pt x="174448" y="2315497"/>
                </a:cubicBezTo>
                <a:cubicBezTo>
                  <a:pt x="132661" y="2544097"/>
                  <a:pt x="142493" y="3016045"/>
                  <a:pt x="130203" y="3156155"/>
                </a:cubicBezTo>
                <a:cubicBezTo>
                  <a:pt x="117913" y="3296265"/>
                  <a:pt x="109309" y="3226210"/>
                  <a:pt x="100706" y="3156155"/>
                </a:cubicBez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303510" y="3693664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862383" y="3497355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86419" y="2613076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716016" y="3369628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716016" y="2849283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700092" y="3015005"/>
            <a:ext cx="648072" cy="648072"/>
          </a:xfrm>
          <a:prstGeom prst="ellipse">
            <a:avLst/>
          </a:prstGeom>
          <a:solidFill>
            <a:srgbClr val="FFCCCC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248127" y="3076527"/>
            <a:ext cx="648072" cy="648072"/>
          </a:xfrm>
          <a:prstGeom prst="ellipse">
            <a:avLst/>
          </a:prstGeom>
          <a:solidFill>
            <a:srgbClr val="FFFF99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137363" y="2624655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696236" y="2428346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020272" y="1544067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549869" y="2300619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549869" y="1780274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533945" y="1945996"/>
            <a:ext cx="648072" cy="648072"/>
          </a:xfrm>
          <a:prstGeom prst="ellipse">
            <a:avLst/>
          </a:prstGeom>
          <a:solidFill>
            <a:srgbClr val="CCECFF"/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081980" y="2007518"/>
            <a:ext cx="648072" cy="6480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AE78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4560973" y="5574890"/>
            <a:ext cx="664124" cy="619432"/>
          </a:xfrm>
          <a:custGeom>
            <a:avLst/>
            <a:gdLst>
              <a:gd name="connsiteX0" fmla="*/ 0 w 664124"/>
              <a:gd name="connsiteY0" fmla="*/ 324464 h 619432"/>
              <a:gd name="connsiteX1" fmla="*/ 176981 w 664124"/>
              <a:gd name="connsiteY1" fmla="*/ 103238 h 619432"/>
              <a:gd name="connsiteX2" fmla="*/ 191729 w 664124"/>
              <a:gd name="connsiteY2" fmla="*/ 88490 h 619432"/>
              <a:gd name="connsiteX3" fmla="*/ 309716 w 664124"/>
              <a:gd name="connsiteY3" fmla="*/ 29496 h 619432"/>
              <a:gd name="connsiteX4" fmla="*/ 442452 w 664124"/>
              <a:gd name="connsiteY4" fmla="*/ 0 h 619432"/>
              <a:gd name="connsiteX5" fmla="*/ 545690 w 664124"/>
              <a:gd name="connsiteY5" fmla="*/ 29496 h 619432"/>
              <a:gd name="connsiteX6" fmla="*/ 589935 w 664124"/>
              <a:gd name="connsiteY6" fmla="*/ 73742 h 619432"/>
              <a:gd name="connsiteX7" fmla="*/ 619432 w 664124"/>
              <a:gd name="connsiteY7" fmla="*/ 132735 h 619432"/>
              <a:gd name="connsiteX8" fmla="*/ 663677 w 664124"/>
              <a:gd name="connsiteY8" fmla="*/ 235974 h 619432"/>
              <a:gd name="connsiteX9" fmla="*/ 634181 w 664124"/>
              <a:gd name="connsiteY9" fmla="*/ 339213 h 619432"/>
              <a:gd name="connsiteX10" fmla="*/ 516194 w 664124"/>
              <a:gd name="connsiteY10" fmla="*/ 457200 h 619432"/>
              <a:gd name="connsiteX11" fmla="*/ 353961 w 664124"/>
              <a:gd name="connsiteY11" fmla="*/ 501445 h 619432"/>
              <a:gd name="connsiteX12" fmla="*/ 206477 w 664124"/>
              <a:gd name="connsiteY12" fmla="*/ 516193 h 619432"/>
              <a:gd name="connsiteX13" fmla="*/ 103239 w 664124"/>
              <a:gd name="connsiteY13" fmla="*/ 589935 h 619432"/>
              <a:gd name="connsiteX14" fmla="*/ 88490 w 664124"/>
              <a:gd name="connsiteY14" fmla="*/ 619432 h 619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64124" h="619432">
                <a:moveTo>
                  <a:pt x="0" y="324464"/>
                </a:moveTo>
                <a:lnTo>
                  <a:pt x="176981" y="103238"/>
                </a:lnTo>
                <a:cubicBezTo>
                  <a:pt x="208936" y="63909"/>
                  <a:pt x="169607" y="100780"/>
                  <a:pt x="191729" y="88490"/>
                </a:cubicBezTo>
                <a:cubicBezTo>
                  <a:pt x="213851" y="76200"/>
                  <a:pt x="267929" y="44244"/>
                  <a:pt x="309716" y="29496"/>
                </a:cubicBezTo>
                <a:cubicBezTo>
                  <a:pt x="351503" y="14748"/>
                  <a:pt x="403123" y="0"/>
                  <a:pt x="442452" y="0"/>
                </a:cubicBezTo>
                <a:cubicBezTo>
                  <a:pt x="481781" y="0"/>
                  <a:pt x="521110" y="17206"/>
                  <a:pt x="545690" y="29496"/>
                </a:cubicBezTo>
                <a:cubicBezTo>
                  <a:pt x="570270" y="41786"/>
                  <a:pt x="577645" y="56536"/>
                  <a:pt x="589935" y="73742"/>
                </a:cubicBezTo>
                <a:cubicBezTo>
                  <a:pt x="602225" y="90948"/>
                  <a:pt x="607142" y="105696"/>
                  <a:pt x="619432" y="132735"/>
                </a:cubicBezTo>
                <a:cubicBezTo>
                  <a:pt x="631722" y="159774"/>
                  <a:pt x="661219" y="201561"/>
                  <a:pt x="663677" y="235974"/>
                </a:cubicBezTo>
                <a:cubicBezTo>
                  <a:pt x="666135" y="270387"/>
                  <a:pt x="658762" y="302342"/>
                  <a:pt x="634181" y="339213"/>
                </a:cubicBezTo>
                <a:cubicBezTo>
                  <a:pt x="609601" y="376084"/>
                  <a:pt x="562897" y="430161"/>
                  <a:pt x="516194" y="457200"/>
                </a:cubicBezTo>
                <a:cubicBezTo>
                  <a:pt x="469491" y="484239"/>
                  <a:pt x="405581" y="491613"/>
                  <a:pt x="353961" y="501445"/>
                </a:cubicBezTo>
                <a:cubicBezTo>
                  <a:pt x="302342" y="511277"/>
                  <a:pt x="248264" y="501445"/>
                  <a:pt x="206477" y="516193"/>
                </a:cubicBezTo>
                <a:cubicBezTo>
                  <a:pt x="164690" y="530941"/>
                  <a:pt x="122903" y="572729"/>
                  <a:pt x="103239" y="589935"/>
                </a:cubicBezTo>
                <a:cubicBezTo>
                  <a:pt x="83575" y="607141"/>
                  <a:pt x="86032" y="613286"/>
                  <a:pt x="88490" y="619432"/>
                </a:cubicBez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688838" y="4661575"/>
            <a:ext cx="937319" cy="708197"/>
          </a:xfrm>
          <a:custGeom>
            <a:avLst/>
            <a:gdLst>
              <a:gd name="connsiteX0" fmla="*/ 893126 w 893126"/>
              <a:gd name="connsiteY0" fmla="*/ 368984 h 708197"/>
              <a:gd name="connsiteX1" fmla="*/ 598159 w 893126"/>
              <a:gd name="connsiteY1" fmla="*/ 44520 h 708197"/>
              <a:gd name="connsiteX2" fmla="*/ 480171 w 893126"/>
              <a:gd name="connsiteY2" fmla="*/ 15023 h 708197"/>
              <a:gd name="connsiteX3" fmla="*/ 406430 w 893126"/>
              <a:gd name="connsiteY3" fmla="*/ 15023 h 708197"/>
              <a:gd name="connsiteX4" fmla="*/ 288442 w 893126"/>
              <a:gd name="connsiteY4" fmla="*/ 275 h 708197"/>
              <a:gd name="connsiteX5" fmla="*/ 170455 w 893126"/>
              <a:gd name="connsiteY5" fmla="*/ 29772 h 708197"/>
              <a:gd name="connsiteX6" fmla="*/ 111462 w 893126"/>
              <a:gd name="connsiteY6" fmla="*/ 74017 h 708197"/>
              <a:gd name="connsiteX7" fmla="*/ 67217 w 893126"/>
              <a:gd name="connsiteY7" fmla="*/ 118262 h 708197"/>
              <a:gd name="connsiteX8" fmla="*/ 22971 w 893126"/>
              <a:gd name="connsiteY8" fmla="*/ 162507 h 708197"/>
              <a:gd name="connsiteX9" fmla="*/ 8223 w 893126"/>
              <a:gd name="connsiteY9" fmla="*/ 265746 h 708197"/>
              <a:gd name="connsiteX10" fmla="*/ 8223 w 893126"/>
              <a:gd name="connsiteY10" fmla="*/ 368984 h 708197"/>
              <a:gd name="connsiteX11" fmla="*/ 111462 w 893126"/>
              <a:gd name="connsiteY11" fmla="*/ 472223 h 708197"/>
              <a:gd name="connsiteX12" fmla="*/ 214701 w 893126"/>
              <a:gd name="connsiteY12" fmla="*/ 531217 h 708197"/>
              <a:gd name="connsiteX13" fmla="*/ 332688 w 893126"/>
              <a:gd name="connsiteY13" fmla="*/ 590210 h 708197"/>
              <a:gd name="connsiteX14" fmla="*/ 421178 w 893126"/>
              <a:gd name="connsiteY14" fmla="*/ 604959 h 708197"/>
              <a:gd name="connsiteX15" fmla="*/ 568662 w 893126"/>
              <a:gd name="connsiteY15" fmla="*/ 604959 h 708197"/>
              <a:gd name="connsiteX16" fmla="*/ 642404 w 893126"/>
              <a:gd name="connsiteY16" fmla="*/ 649204 h 708197"/>
              <a:gd name="connsiteX17" fmla="*/ 686649 w 893126"/>
              <a:gd name="connsiteY17" fmla="*/ 678701 h 708197"/>
              <a:gd name="connsiteX18" fmla="*/ 730894 w 893126"/>
              <a:gd name="connsiteY18" fmla="*/ 708197 h 708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93126" h="708197">
                <a:moveTo>
                  <a:pt x="893126" y="368984"/>
                </a:moveTo>
                <a:cubicBezTo>
                  <a:pt x="780055" y="236248"/>
                  <a:pt x="666985" y="103513"/>
                  <a:pt x="598159" y="44520"/>
                </a:cubicBezTo>
                <a:cubicBezTo>
                  <a:pt x="529333" y="-14473"/>
                  <a:pt x="512126" y="19939"/>
                  <a:pt x="480171" y="15023"/>
                </a:cubicBezTo>
                <a:cubicBezTo>
                  <a:pt x="448216" y="10107"/>
                  <a:pt x="438385" y="17481"/>
                  <a:pt x="406430" y="15023"/>
                </a:cubicBezTo>
                <a:cubicBezTo>
                  <a:pt x="374475" y="12565"/>
                  <a:pt x="327771" y="-2183"/>
                  <a:pt x="288442" y="275"/>
                </a:cubicBezTo>
                <a:cubicBezTo>
                  <a:pt x="249113" y="2733"/>
                  <a:pt x="199952" y="17482"/>
                  <a:pt x="170455" y="29772"/>
                </a:cubicBezTo>
                <a:cubicBezTo>
                  <a:pt x="140958" y="42062"/>
                  <a:pt x="128668" y="59269"/>
                  <a:pt x="111462" y="74017"/>
                </a:cubicBezTo>
                <a:cubicBezTo>
                  <a:pt x="94256" y="88765"/>
                  <a:pt x="67217" y="118262"/>
                  <a:pt x="67217" y="118262"/>
                </a:cubicBezTo>
                <a:cubicBezTo>
                  <a:pt x="52468" y="133010"/>
                  <a:pt x="32803" y="137926"/>
                  <a:pt x="22971" y="162507"/>
                </a:cubicBezTo>
                <a:cubicBezTo>
                  <a:pt x="13139" y="187088"/>
                  <a:pt x="10681" y="231333"/>
                  <a:pt x="8223" y="265746"/>
                </a:cubicBezTo>
                <a:cubicBezTo>
                  <a:pt x="5765" y="300159"/>
                  <a:pt x="-8984" y="334571"/>
                  <a:pt x="8223" y="368984"/>
                </a:cubicBezTo>
                <a:cubicBezTo>
                  <a:pt x="25429" y="403397"/>
                  <a:pt x="77049" y="445184"/>
                  <a:pt x="111462" y="472223"/>
                </a:cubicBezTo>
                <a:cubicBezTo>
                  <a:pt x="145875" y="499262"/>
                  <a:pt x="177830" y="511553"/>
                  <a:pt x="214701" y="531217"/>
                </a:cubicBezTo>
                <a:cubicBezTo>
                  <a:pt x="251572" y="550881"/>
                  <a:pt x="298275" y="577920"/>
                  <a:pt x="332688" y="590210"/>
                </a:cubicBezTo>
                <a:cubicBezTo>
                  <a:pt x="367101" y="602500"/>
                  <a:pt x="381849" y="602501"/>
                  <a:pt x="421178" y="604959"/>
                </a:cubicBezTo>
                <a:cubicBezTo>
                  <a:pt x="460507" y="607417"/>
                  <a:pt x="531791" y="597585"/>
                  <a:pt x="568662" y="604959"/>
                </a:cubicBezTo>
                <a:cubicBezTo>
                  <a:pt x="605533" y="612333"/>
                  <a:pt x="622740" y="636914"/>
                  <a:pt x="642404" y="649204"/>
                </a:cubicBezTo>
                <a:cubicBezTo>
                  <a:pt x="662068" y="661494"/>
                  <a:pt x="686649" y="678701"/>
                  <a:pt x="686649" y="678701"/>
                </a:cubicBezTo>
                <a:lnTo>
                  <a:pt x="730894" y="708197"/>
                </a:ln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4421743" y="4026310"/>
            <a:ext cx="698785" cy="1932038"/>
          </a:xfrm>
          <a:custGeom>
            <a:avLst/>
            <a:gdLst>
              <a:gd name="connsiteX0" fmla="*/ 563212 w 698785"/>
              <a:gd name="connsiteY0" fmla="*/ 0 h 1932038"/>
              <a:gd name="connsiteX1" fmla="*/ 666451 w 698785"/>
              <a:gd name="connsiteY1" fmla="*/ 147484 h 1932038"/>
              <a:gd name="connsiteX2" fmla="*/ 695947 w 698785"/>
              <a:gd name="connsiteY2" fmla="*/ 280219 h 1932038"/>
              <a:gd name="connsiteX3" fmla="*/ 695947 w 698785"/>
              <a:gd name="connsiteY3" fmla="*/ 353961 h 1932038"/>
              <a:gd name="connsiteX4" fmla="*/ 681199 w 698785"/>
              <a:gd name="connsiteY4" fmla="*/ 442451 h 1932038"/>
              <a:gd name="connsiteX5" fmla="*/ 666451 w 698785"/>
              <a:gd name="connsiteY5" fmla="*/ 486696 h 1932038"/>
              <a:gd name="connsiteX6" fmla="*/ 622205 w 698785"/>
              <a:gd name="connsiteY6" fmla="*/ 560438 h 1932038"/>
              <a:gd name="connsiteX7" fmla="*/ 592709 w 698785"/>
              <a:gd name="connsiteY7" fmla="*/ 634180 h 1932038"/>
              <a:gd name="connsiteX8" fmla="*/ 563212 w 698785"/>
              <a:gd name="connsiteY8" fmla="*/ 693174 h 1932038"/>
              <a:gd name="connsiteX9" fmla="*/ 445225 w 698785"/>
              <a:gd name="connsiteY9" fmla="*/ 766916 h 1932038"/>
              <a:gd name="connsiteX10" fmla="*/ 356734 w 698785"/>
              <a:gd name="connsiteY10" fmla="*/ 825909 h 1932038"/>
              <a:gd name="connsiteX11" fmla="*/ 297741 w 698785"/>
              <a:gd name="connsiteY11" fmla="*/ 870155 h 1932038"/>
              <a:gd name="connsiteX12" fmla="*/ 238747 w 698785"/>
              <a:gd name="connsiteY12" fmla="*/ 958645 h 1932038"/>
              <a:gd name="connsiteX13" fmla="*/ 165005 w 698785"/>
              <a:gd name="connsiteY13" fmla="*/ 1017638 h 1932038"/>
              <a:gd name="connsiteX14" fmla="*/ 135509 w 698785"/>
              <a:gd name="connsiteY14" fmla="*/ 1076632 h 1932038"/>
              <a:gd name="connsiteX15" fmla="*/ 106012 w 698785"/>
              <a:gd name="connsiteY15" fmla="*/ 1135625 h 1932038"/>
              <a:gd name="connsiteX16" fmla="*/ 61767 w 698785"/>
              <a:gd name="connsiteY16" fmla="*/ 1238864 h 1932038"/>
              <a:gd name="connsiteX17" fmla="*/ 32270 w 698785"/>
              <a:gd name="connsiteY17" fmla="*/ 1312606 h 1932038"/>
              <a:gd name="connsiteX18" fmla="*/ 2773 w 698785"/>
              <a:gd name="connsiteY18" fmla="*/ 1504335 h 1932038"/>
              <a:gd name="connsiteX19" fmla="*/ 106012 w 698785"/>
              <a:gd name="connsiteY19" fmla="*/ 1681316 h 1932038"/>
              <a:gd name="connsiteX20" fmla="*/ 165005 w 698785"/>
              <a:gd name="connsiteY20" fmla="*/ 1887793 h 1932038"/>
              <a:gd name="connsiteX21" fmla="*/ 179754 w 698785"/>
              <a:gd name="connsiteY21" fmla="*/ 1932038 h 1932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98785" h="1932038">
                <a:moveTo>
                  <a:pt x="563212" y="0"/>
                </a:moveTo>
                <a:cubicBezTo>
                  <a:pt x="603770" y="50390"/>
                  <a:pt x="644329" y="100781"/>
                  <a:pt x="666451" y="147484"/>
                </a:cubicBezTo>
                <a:cubicBezTo>
                  <a:pt x="688573" y="194187"/>
                  <a:pt x="691031" y="245806"/>
                  <a:pt x="695947" y="280219"/>
                </a:cubicBezTo>
                <a:cubicBezTo>
                  <a:pt x="700863" y="314632"/>
                  <a:pt x="698405" y="326922"/>
                  <a:pt x="695947" y="353961"/>
                </a:cubicBezTo>
                <a:cubicBezTo>
                  <a:pt x="693489" y="381000"/>
                  <a:pt x="686115" y="420329"/>
                  <a:pt x="681199" y="442451"/>
                </a:cubicBezTo>
                <a:cubicBezTo>
                  <a:pt x="676283" y="464573"/>
                  <a:pt x="676283" y="467032"/>
                  <a:pt x="666451" y="486696"/>
                </a:cubicBezTo>
                <a:cubicBezTo>
                  <a:pt x="656619" y="506361"/>
                  <a:pt x="634495" y="535857"/>
                  <a:pt x="622205" y="560438"/>
                </a:cubicBezTo>
                <a:cubicBezTo>
                  <a:pt x="609915" y="585019"/>
                  <a:pt x="602541" y="612057"/>
                  <a:pt x="592709" y="634180"/>
                </a:cubicBezTo>
                <a:cubicBezTo>
                  <a:pt x="582877" y="656303"/>
                  <a:pt x="587793" y="671051"/>
                  <a:pt x="563212" y="693174"/>
                </a:cubicBezTo>
                <a:cubicBezTo>
                  <a:pt x="538631" y="715297"/>
                  <a:pt x="479638" y="744794"/>
                  <a:pt x="445225" y="766916"/>
                </a:cubicBezTo>
                <a:cubicBezTo>
                  <a:pt x="410812" y="789039"/>
                  <a:pt x="381315" y="808703"/>
                  <a:pt x="356734" y="825909"/>
                </a:cubicBezTo>
                <a:cubicBezTo>
                  <a:pt x="332153" y="843115"/>
                  <a:pt x="317406" y="848032"/>
                  <a:pt x="297741" y="870155"/>
                </a:cubicBezTo>
                <a:cubicBezTo>
                  <a:pt x="278076" y="892278"/>
                  <a:pt x="260870" y="934065"/>
                  <a:pt x="238747" y="958645"/>
                </a:cubicBezTo>
                <a:cubicBezTo>
                  <a:pt x="216624" y="983226"/>
                  <a:pt x="182211" y="997974"/>
                  <a:pt x="165005" y="1017638"/>
                </a:cubicBezTo>
                <a:cubicBezTo>
                  <a:pt x="147799" y="1037303"/>
                  <a:pt x="135509" y="1076632"/>
                  <a:pt x="135509" y="1076632"/>
                </a:cubicBezTo>
                <a:cubicBezTo>
                  <a:pt x="125677" y="1096296"/>
                  <a:pt x="118302" y="1108586"/>
                  <a:pt x="106012" y="1135625"/>
                </a:cubicBezTo>
                <a:cubicBezTo>
                  <a:pt x="93722" y="1162664"/>
                  <a:pt x="74057" y="1209367"/>
                  <a:pt x="61767" y="1238864"/>
                </a:cubicBezTo>
                <a:cubicBezTo>
                  <a:pt x="49477" y="1268361"/>
                  <a:pt x="42102" y="1268361"/>
                  <a:pt x="32270" y="1312606"/>
                </a:cubicBezTo>
                <a:cubicBezTo>
                  <a:pt x="22438" y="1356851"/>
                  <a:pt x="-9517" y="1442883"/>
                  <a:pt x="2773" y="1504335"/>
                </a:cubicBezTo>
                <a:cubicBezTo>
                  <a:pt x="15063" y="1565787"/>
                  <a:pt x="78973" y="1617406"/>
                  <a:pt x="106012" y="1681316"/>
                </a:cubicBezTo>
                <a:cubicBezTo>
                  <a:pt x="133051" y="1745226"/>
                  <a:pt x="152715" y="1846006"/>
                  <a:pt x="165005" y="1887793"/>
                </a:cubicBezTo>
                <a:cubicBezTo>
                  <a:pt x="177295" y="1929580"/>
                  <a:pt x="178524" y="1930809"/>
                  <a:pt x="179754" y="1932038"/>
                </a:cubicBez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4557252" y="5928852"/>
            <a:ext cx="44245" cy="58993"/>
          </a:xfrm>
          <a:custGeom>
            <a:avLst/>
            <a:gdLst>
              <a:gd name="connsiteX0" fmla="*/ 0 w 44245"/>
              <a:gd name="connsiteY0" fmla="*/ 0 h 58993"/>
              <a:gd name="connsiteX1" fmla="*/ 44245 w 44245"/>
              <a:gd name="connsiteY1" fmla="*/ 58993 h 58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245" h="58993">
                <a:moveTo>
                  <a:pt x="0" y="0"/>
                </a:moveTo>
                <a:lnTo>
                  <a:pt x="44245" y="5899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4586748" y="5884606"/>
            <a:ext cx="63363" cy="752168"/>
          </a:xfrm>
          <a:custGeom>
            <a:avLst/>
            <a:gdLst>
              <a:gd name="connsiteX0" fmla="*/ 0 w 63363"/>
              <a:gd name="connsiteY0" fmla="*/ 0 h 752168"/>
              <a:gd name="connsiteX1" fmla="*/ 58994 w 63363"/>
              <a:gd name="connsiteY1" fmla="*/ 368710 h 752168"/>
              <a:gd name="connsiteX2" fmla="*/ 58994 w 63363"/>
              <a:gd name="connsiteY2" fmla="*/ 398207 h 752168"/>
              <a:gd name="connsiteX3" fmla="*/ 58994 w 63363"/>
              <a:gd name="connsiteY3" fmla="*/ 442452 h 752168"/>
              <a:gd name="connsiteX4" fmla="*/ 44246 w 63363"/>
              <a:gd name="connsiteY4" fmla="*/ 560439 h 752168"/>
              <a:gd name="connsiteX5" fmla="*/ 14749 w 63363"/>
              <a:gd name="connsiteY5" fmla="*/ 648929 h 752168"/>
              <a:gd name="connsiteX6" fmla="*/ 14749 w 63363"/>
              <a:gd name="connsiteY6" fmla="*/ 693175 h 752168"/>
              <a:gd name="connsiteX7" fmla="*/ 14749 w 63363"/>
              <a:gd name="connsiteY7" fmla="*/ 752168 h 752168"/>
              <a:gd name="connsiteX8" fmla="*/ 14749 w 63363"/>
              <a:gd name="connsiteY8" fmla="*/ 737420 h 752168"/>
              <a:gd name="connsiteX9" fmla="*/ 14749 w 63363"/>
              <a:gd name="connsiteY9" fmla="*/ 737420 h 75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3363" h="752168">
                <a:moveTo>
                  <a:pt x="0" y="0"/>
                </a:moveTo>
                <a:cubicBezTo>
                  <a:pt x="24581" y="151171"/>
                  <a:pt x="49162" y="302342"/>
                  <a:pt x="58994" y="368710"/>
                </a:cubicBezTo>
                <a:cubicBezTo>
                  <a:pt x="68826" y="435078"/>
                  <a:pt x="58994" y="398207"/>
                  <a:pt x="58994" y="398207"/>
                </a:cubicBezTo>
                <a:cubicBezTo>
                  <a:pt x="58994" y="410497"/>
                  <a:pt x="61452" y="415413"/>
                  <a:pt x="58994" y="442452"/>
                </a:cubicBezTo>
                <a:cubicBezTo>
                  <a:pt x="56536" y="469491"/>
                  <a:pt x="51620" y="526026"/>
                  <a:pt x="44246" y="560439"/>
                </a:cubicBezTo>
                <a:cubicBezTo>
                  <a:pt x="36872" y="594852"/>
                  <a:pt x="19665" y="626806"/>
                  <a:pt x="14749" y="648929"/>
                </a:cubicBezTo>
                <a:cubicBezTo>
                  <a:pt x="9833" y="671052"/>
                  <a:pt x="14749" y="693175"/>
                  <a:pt x="14749" y="693175"/>
                </a:cubicBezTo>
                <a:lnTo>
                  <a:pt x="14749" y="752168"/>
                </a:lnTo>
                <a:lnTo>
                  <a:pt x="14749" y="737420"/>
                </a:lnTo>
                <a:lnTo>
                  <a:pt x="14749" y="73742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 rot="21016706">
            <a:off x="7351496" y="3857024"/>
            <a:ext cx="757111" cy="722671"/>
          </a:xfrm>
          <a:custGeom>
            <a:avLst/>
            <a:gdLst>
              <a:gd name="connsiteX0" fmla="*/ 29496 w 757111"/>
              <a:gd name="connsiteY0" fmla="*/ 235974 h 722671"/>
              <a:gd name="connsiteX1" fmla="*/ 132735 w 757111"/>
              <a:gd name="connsiteY1" fmla="*/ 132735 h 722671"/>
              <a:gd name="connsiteX2" fmla="*/ 206477 w 757111"/>
              <a:gd name="connsiteY2" fmla="*/ 88490 h 722671"/>
              <a:gd name="connsiteX3" fmla="*/ 309716 w 757111"/>
              <a:gd name="connsiteY3" fmla="*/ 29497 h 722671"/>
              <a:gd name="connsiteX4" fmla="*/ 457200 w 757111"/>
              <a:gd name="connsiteY4" fmla="*/ 0 h 722671"/>
              <a:gd name="connsiteX5" fmla="*/ 575187 w 757111"/>
              <a:gd name="connsiteY5" fmla="*/ 29497 h 722671"/>
              <a:gd name="connsiteX6" fmla="*/ 678425 w 757111"/>
              <a:gd name="connsiteY6" fmla="*/ 117987 h 722671"/>
              <a:gd name="connsiteX7" fmla="*/ 752167 w 757111"/>
              <a:gd name="connsiteY7" fmla="*/ 221226 h 722671"/>
              <a:gd name="connsiteX8" fmla="*/ 722671 w 757111"/>
              <a:gd name="connsiteY8" fmla="*/ 383458 h 722671"/>
              <a:gd name="connsiteX9" fmla="*/ 501445 w 757111"/>
              <a:gd name="connsiteY9" fmla="*/ 530942 h 722671"/>
              <a:gd name="connsiteX10" fmla="*/ 368709 w 757111"/>
              <a:gd name="connsiteY10" fmla="*/ 560438 h 722671"/>
              <a:gd name="connsiteX11" fmla="*/ 250722 w 757111"/>
              <a:gd name="connsiteY11" fmla="*/ 560438 h 722671"/>
              <a:gd name="connsiteX12" fmla="*/ 132735 w 757111"/>
              <a:gd name="connsiteY12" fmla="*/ 589935 h 722671"/>
              <a:gd name="connsiteX13" fmla="*/ 29496 w 757111"/>
              <a:gd name="connsiteY13" fmla="*/ 693174 h 722671"/>
              <a:gd name="connsiteX14" fmla="*/ 0 w 757111"/>
              <a:gd name="connsiteY14" fmla="*/ 722671 h 722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7111" h="722671">
                <a:moveTo>
                  <a:pt x="29496" y="235974"/>
                </a:moveTo>
                <a:cubicBezTo>
                  <a:pt x="66367" y="196645"/>
                  <a:pt x="103238" y="157316"/>
                  <a:pt x="132735" y="132735"/>
                </a:cubicBezTo>
                <a:cubicBezTo>
                  <a:pt x="162232" y="108154"/>
                  <a:pt x="176980" y="105696"/>
                  <a:pt x="206477" y="88490"/>
                </a:cubicBezTo>
                <a:cubicBezTo>
                  <a:pt x="235974" y="71284"/>
                  <a:pt x="267929" y="44245"/>
                  <a:pt x="309716" y="29497"/>
                </a:cubicBezTo>
                <a:cubicBezTo>
                  <a:pt x="351503" y="14749"/>
                  <a:pt x="412955" y="0"/>
                  <a:pt x="457200" y="0"/>
                </a:cubicBezTo>
                <a:cubicBezTo>
                  <a:pt x="501445" y="0"/>
                  <a:pt x="538316" y="9832"/>
                  <a:pt x="575187" y="29497"/>
                </a:cubicBezTo>
                <a:cubicBezTo>
                  <a:pt x="612058" y="49161"/>
                  <a:pt x="648928" y="86032"/>
                  <a:pt x="678425" y="117987"/>
                </a:cubicBezTo>
                <a:cubicBezTo>
                  <a:pt x="707922" y="149942"/>
                  <a:pt x="744793" y="176981"/>
                  <a:pt x="752167" y="221226"/>
                </a:cubicBezTo>
                <a:cubicBezTo>
                  <a:pt x="759541" y="265471"/>
                  <a:pt x="764458" y="331839"/>
                  <a:pt x="722671" y="383458"/>
                </a:cubicBezTo>
                <a:cubicBezTo>
                  <a:pt x="680884" y="435077"/>
                  <a:pt x="560439" y="501445"/>
                  <a:pt x="501445" y="530942"/>
                </a:cubicBezTo>
                <a:cubicBezTo>
                  <a:pt x="442451" y="560439"/>
                  <a:pt x="410496" y="555522"/>
                  <a:pt x="368709" y="560438"/>
                </a:cubicBezTo>
                <a:cubicBezTo>
                  <a:pt x="326922" y="565354"/>
                  <a:pt x="290051" y="555522"/>
                  <a:pt x="250722" y="560438"/>
                </a:cubicBezTo>
                <a:cubicBezTo>
                  <a:pt x="211393" y="565354"/>
                  <a:pt x="169606" y="567812"/>
                  <a:pt x="132735" y="589935"/>
                </a:cubicBezTo>
                <a:cubicBezTo>
                  <a:pt x="95864" y="612058"/>
                  <a:pt x="29496" y="693174"/>
                  <a:pt x="29496" y="693174"/>
                </a:cubicBezTo>
                <a:lnTo>
                  <a:pt x="0" y="722671"/>
                </a:ln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 rot="462506">
            <a:off x="6574814" y="4789248"/>
            <a:ext cx="756772" cy="989147"/>
          </a:xfrm>
          <a:custGeom>
            <a:avLst/>
            <a:gdLst>
              <a:gd name="connsiteX0" fmla="*/ 651896 w 756772"/>
              <a:gd name="connsiteY0" fmla="*/ 316200 h 989147"/>
              <a:gd name="connsiteX1" fmla="*/ 474915 w 756772"/>
              <a:gd name="connsiteY1" fmla="*/ 109723 h 989147"/>
              <a:gd name="connsiteX2" fmla="*/ 415921 w 756772"/>
              <a:gd name="connsiteY2" fmla="*/ 65478 h 989147"/>
              <a:gd name="connsiteX3" fmla="*/ 283186 w 756772"/>
              <a:gd name="connsiteY3" fmla="*/ 6484 h 989147"/>
              <a:gd name="connsiteX4" fmla="*/ 179947 w 756772"/>
              <a:gd name="connsiteY4" fmla="*/ 6484 h 989147"/>
              <a:gd name="connsiteX5" fmla="*/ 106205 w 756772"/>
              <a:gd name="connsiteY5" fmla="*/ 50729 h 989147"/>
              <a:gd name="connsiteX6" fmla="*/ 32463 w 756772"/>
              <a:gd name="connsiteY6" fmla="*/ 124471 h 989147"/>
              <a:gd name="connsiteX7" fmla="*/ 2967 w 756772"/>
              <a:gd name="connsiteY7" fmla="*/ 227710 h 989147"/>
              <a:gd name="connsiteX8" fmla="*/ 17715 w 756772"/>
              <a:gd name="connsiteY8" fmla="*/ 330949 h 989147"/>
              <a:gd name="connsiteX9" fmla="*/ 150451 w 756772"/>
              <a:gd name="connsiteY9" fmla="*/ 537426 h 989147"/>
              <a:gd name="connsiteX10" fmla="*/ 415921 w 756772"/>
              <a:gd name="connsiteY10" fmla="*/ 640665 h 989147"/>
              <a:gd name="connsiteX11" fmla="*/ 637147 w 756772"/>
              <a:gd name="connsiteY11" fmla="*/ 773400 h 989147"/>
              <a:gd name="connsiteX12" fmla="*/ 740386 w 756772"/>
              <a:gd name="connsiteY12" fmla="*/ 965129 h 989147"/>
              <a:gd name="connsiteX13" fmla="*/ 755134 w 756772"/>
              <a:gd name="connsiteY13" fmla="*/ 979878 h 989147"/>
              <a:gd name="connsiteX14" fmla="*/ 725638 w 756772"/>
              <a:gd name="connsiteY14" fmla="*/ 906136 h 989147"/>
              <a:gd name="connsiteX15" fmla="*/ 740386 w 756772"/>
              <a:gd name="connsiteY15" fmla="*/ 935632 h 989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772" h="989147">
                <a:moveTo>
                  <a:pt x="651896" y="316200"/>
                </a:moveTo>
                <a:cubicBezTo>
                  <a:pt x="583070" y="233855"/>
                  <a:pt x="514244" y="151510"/>
                  <a:pt x="474915" y="109723"/>
                </a:cubicBezTo>
                <a:cubicBezTo>
                  <a:pt x="435586" y="67936"/>
                  <a:pt x="447876" y="82684"/>
                  <a:pt x="415921" y="65478"/>
                </a:cubicBezTo>
                <a:cubicBezTo>
                  <a:pt x="383966" y="48272"/>
                  <a:pt x="322515" y="16316"/>
                  <a:pt x="283186" y="6484"/>
                </a:cubicBezTo>
                <a:cubicBezTo>
                  <a:pt x="243857" y="-3348"/>
                  <a:pt x="209444" y="-890"/>
                  <a:pt x="179947" y="6484"/>
                </a:cubicBezTo>
                <a:cubicBezTo>
                  <a:pt x="150450" y="13858"/>
                  <a:pt x="130786" y="31065"/>
                  <a:pt x="106205" y="50729"/>
                </a:cubicBezTo>
                <a:cubicBezTo>
                  <a:pt x="81624" y="70393"/>
                  <a:pt x="49669" y="94974"/>
                  <a:pt x="32463" y="124471"/>
                </a:cubicBezTo>
                <a:cubicBezTo>
                  <a:pt x="15257" y="153968"/>
                  <a:pt x="5425" y="193297"/>
                  <a:pt x="2967" y="227710"/>
                </a:cubicBezTo>
                <a:cubicBezTo>
                  <a:pt x="509" y="262123"/>
                  <a:pt x="-6866" y="279330"/>
                  <a:pt x="17715" y="330949"/>
                </a:cubicBezTo>
                <a:cubicBezTo>
                  <a:pt x="42296" y="382568"/>
                  <a:pt x="84083" y="485807"/>
                  <a:pt x="150451" y="537426"/>
                </a:cubicBezTo>
                <a:cubicBezTo>
                  <a:pt x="216819" y="589045"/>
                  <a:pt x="334805" y="601336"/>
                  <a:pt x="415921" y="640665"/>
                </a:cubicBezTo>
                <a:cubicBezTo>
                  <a:pt x="497037" y="679994"/>
                  <a:pt x="583070" y="719323"/>
                  <a:pt x="637147" y="773400"/>
                </a:cubicBezTo>
                <a:cubicBezTo>
                  <a:pt x="691224" y="827477"/>
                  <a:pt x="720722" y="930716"/>
                  <a:pt x="740386" y="965129"/>
                </a:cubicBezTo>
                <a:cubicBezTo>
                  <a:pt x="760050" y="999542"/>
                  <a:pt x="757592" y="989710"/>
                  <a:pt x="755134" y="979878"/>
                </a:cubicBezTo>
                <a:cubicBezTo>
                  <a:pt x="752676" y="970046"/>
                  <a:pt x="728096" y="913510"/>
                  <a:pt x="725638" y="906136"/>
                </a:cubicBezTo>
                <a:cubicBezTo>
                  <a:pt x="723180" y="898762"/>
                  <a:pt x="731783" y="917197"/>
                  <a:pt x="740386" y="935632"/>
                </a:cubicBezTo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7121287" y="3052916"/>
            <a:ext cx="285680" cy="3465871"/>
          </a:xfrm>
          <a:custGeom>
            <a:avLst/>
            <a:gdLst>
              <a:gd name="connsiteX0" fmla="*/ 31681 w 285680"/>
              <a:gd name="connsiteY0" fmla="*/ 0 h 3465871"/>
              <a:gd name="connsiteX1" fmla="*/ 2184 w 285680"/>
              <a:gd name="connsiteY1" fmla="*/ 191729 h 3465871"/>
              <a:gd name="connsiteX2" fmla="*/ 2184 w 285680"/>
              <a:gd name="connsiteY2" fmla="*/ 324465 h 3465871"/>
              <a:gd name="connsiteX3" fmla="*/ 2184 w 285680"/>
              <a:gd name="connsiteY3" fmla="*/ 353961 h 3465871"/>
              <a:gd name="connsiteX4" fmla="*/ 31681 w 285680"/>
              <a:gd name="connsiteY4" fmla="*/ 545690 h 3465871"/>
              <a:gd name="connsiteX5" fmla="*/ 105423 w 285680"/>
              <a:gd name="connsiteY5" fmla="*/ 752168 h 3465871"/>
              <a:gd name="connsiteX6" fmla="*/ 179165 w 285680"/>
              <a:gd name="connsiteY6" fmla="*/ 943897 h 3465871"/>
              <a:gd name="connsiteX7" fmla="*/ 208661 w 285680"/>
              <a:gd name="connsiteY7" fmla="*/ 1002890 h 3465871"/>
              <a:gd name="connsiteX8" fmla="*/ 238158 w 285680"/>
              <a:gd name="connsiteY8" fmla="*/ 1047136 h 3465871"/>
              <a:gd name="connsiteX9" fmla="*/ 267655 w 285680"/>
              <a:gd name="connsiteY9" fmla="*/ 1165123 h 3465871"/>
              <a:gd name="connsiteX10" fmla="*/ 282403 w 285680"/>
              <a:gd name="connsiteY10" fmla="*/ 1209368 h 3465871"/>
              <a:gd name="connsiteX11" fmla="*/ 282403 w 285680"/>
              <a:gd name="connsiteY11" fmla="*/ 1268361 h 3465871"/>
              <a:gd name="connsiteX12" fmla="*/ 282403 w 285680"/>
              <a:gd name="connsiteY12" fmla="*/ 1430594 h 3465871"/>
              <a:gd name="connsiteX13" fmla="*/ 282403 w 285680"/>
              <a:gd name="connsiteY13" fmla="*/ 1504336 h 3465871"/>
              <a:gd name="connsiteX14" fmla="*/ 282403 w 285680"/>
              <a:gd name="connsiteY14" fmla="*/ 1578078 h 3465871"/>
              <a:gd name="connsiteX15" fmla="*/ 282403 w 285680"/>
              <a:gd name="connsiteY15" fmla="*/ 1637071 h 3465871"/>
              <a:gd name="connsiteX16" fmla="*/ 238158 w 285680"/>
              <a:gd name="connsiteY16" fmla="*/ 1769807 h 3465871"/>
              <a:gd name="connsiteX17" fmla="*/ 164416 w 285680"/>
              <a:gd name="connsiteY17" fmla="*/ 1991032 h 3465871"/>
              <a:gd name="connsiteX18" fmla="*/ 164416 w 285680"/>
              <a:gd name="connsiteY18" fmla="*/ 2020529 h 3465871"/>
              <a:gd name="connsiteX19" fmla="*/ 134919 w 285680"/>
              <a:gd name="connsiteY19" fmla="*/ 2138516 h 3465871"/>
              <a:gd name="connsiteX20" fmla="*/ 61178 w 285680"/>
              <a:gd name="connsiteY20" fmla="*/ 2359742 h 3465871"/>
              <a:gd name="connsiteX21" fmla="*/ 61178 w 285680"/>
              <a:gd name="connsiteY21" fmla="*/ 2418736 h 3465871"/>
              <a:gd name="connsiteX22" fmla="*/ 75926 w 285680"/>
              <a:gd name="connsiteY22" fmla="*/ 2551471 h 3465871"/>
              <a:gd name="connsiteX23" fmla="*/ 120171 w 285680"/>
              <a:gd name="connsiteY23" fmla="*/ 2757949 h 3465871"/>
              <a:gd name="connsiteX24" fmla="*/ 120171 w 285680"/>
              <a:gd name="connsiteY24" fmla="*/ 2831690 h 3465871"/>
              <a:gd name="connsiteX25" fmla="*/ 149668 w 285680"/>
              <a:gd name="connsiteY25" fmla="*/ 2934929 h 3465871"/>
              <a:gd name="connsiteX26" fmla="*/ 179165 w 285680"/>
              <a:gd name="connsiteY26" fmla="*/ 3170903 h 3465871"/>
              <a:gd name="connsiteX27" fmla="*/ 179165 w 285680"/>
              <a:gd name="connsiteY27" fmla="*/ 3303639 h 3465871"/>
              <a:gd name="connsiteX28" fmla="*/ 149668 w 285680"/>
              <a:gd name="connsiteY28" fmla="*/ 3421626 h 3465871"/>
              <a:gd name="connsiteX29" fmla="*/ 134919 w 285680"/>
              <a:gd name="connsiteY29" fmla="*/ 3465871 h 3465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85680" h="3465871">
                <a:moveTo>
                  <a:pt x="31681" y="0"/>
                </a:moveTo>
                <a:cubicBezTo>
                  <a:pt x="19390" y="68826"/>
                  <a:pt x="7100" y="137652"/>
                  <a:pt x="2184" y="191729"/>
                </a:cubicBezTo>
                <a:cubicBezTo>
                  <a:pt x="-2732" y="245806"/>
                  <a:pt x="2184" y="324465"/>
                  <a:pt x="2184" y="324465"/>
                </a:cubicBezTo>
                <a:cubicBezTo>
                  <a:pt x="2184" y="351504"/>
                  <a:pt x="-2732" y="317090"/>
                  <a:pt x="2184" y="353961"/>
                </a:cubicBezTo>
                <a:cubicBezTo>
                  <a:pt x="7100" y="390832"/>
                  <a:pt x="14475" y="479322"/>
                  <a:pt x="31681" y="545690"/>
                </a:cubicBezTo>
                <a:cubicBezTo>
                  <a:pt x="48887" y="612058"/>
                  <a:pt x="80842" y="685800"/>
                  <a:pt x="105423" y="752168"/>
                </a:cubicBezTo>
                <a:cubicBezTo>
                  <a:pt x="130004" y="818536"/>
                  <a:pt x="161959" y="902110"/>
                  <a:pt x="179165" y="943897"/>
                </a:cubicBezTo>
                <a:cubicBezTo>
                  <a:pt x="196371" y="985684"/>
                  <a:pt x="198829" y="985684"/>
                  <a:pt x="208661" y="1002890"/>
                </a:cubicBezTo>
                <a:cubicBezTo>
                  <a:pt x="218493" y="1020096"/>
                  <a:pt x="228326" y="1020097"/>
                  <a:pt x="238158" y="1047136"/>
                </a:cubicBezTo>
                <a:cubicBezTo>
                  <a:pt x="247990" y="1074175"/>
                  <a:pt x="260281" y="1138084"/>
                  <a:pt x="267655" y="1165123"/>
                </a:cubicBezTo>
                <a:cubicBezTo>
                  <a:pt x="275029" y="1192162"/>
                  <a:pt x="279945" y="1192162"/>
                  <a:pt x="282403" y="1209368"/>
                </a:cubicBezTo>
                <a:cubicBezTo>
                  <a:pt x="284861" y="1226574"/>
                  <a:pt x="282403" y="1268361"/>
                  <a:pt x="282403" y="1268361"/>
                </a:cubicBezTo>
                <a:lnTo>
                  <a:pt x="282403" y="1430594"/>
                </a:lnTo>
                <a:lnTo>
                  <a:pt x="282403" y="1504336"/>
                </a:lnTo>
                <a:lnTo>
                  <a:pt x="282403" y="1578078"/>
                </a:lnTo>
                <a:cubicBezTo>
                  <a:pt x="282403" y="1600200"/>
                  <a:pt x="289777" y="1605116"/>
                  <a:pt x="282403" y="1637071"/>
                </a:cubicBezTo>
                <a:cubicBezTo>
                  <a:pt x="275029" y="1669026"/>
                  <a:pt x="238158" y="1769807"/>
                  <a:pt x="238158" y="1769807"/>
                </a:cubicBezTo>
                <a:cubicBezTo>
                  <a:pt x="218494" y="1828800"/>
                  <a:pt x="176706" y="1949245"/>
                  <a:pt x="164416" y="1991032"/>
                </a:cubicBezTo>
                <a:cubicBezTo>
                  <a:pt x="152126" y="2032819"/>
                  <a:pt x="169332" y="1995948"/>
                  <a:pt x="164416" y="2020529"/>
                </a:cubicBezTo>
                <a:cubicBezTo>
                  <a:pt x="159500" y="2045110"/>
                  <a:pt x="152125" y="2081981"/>
                  <a:pt x="134919" y="2138516"/>
                </a:cubicBezTo>
                <a:cubicBezTo>
                  <a:pt x="117713" y="2195051"/>
                  <a:pt x="73468" y="2313039"/>
                  <a:pt x="61178" y="2359742"/>
                </a:cubicBezTo>
                <a:cubicBezTo>
                  <a:pt x="48888" y="2406445"/>
                  <a:pt x="58720" y="2386781"/>
                  <a:pt x="61178" y="2418736"/>
                </a:cubicBezTo>
                <a:cubicBezTo>
                  <a:pt x="63636" y="2450691"/>
                  <a:pt x="66094" y="2494936"/>
                  <a:pt x="75926" y="2551471"/>
                </a:cubicBezTo>
                <a:cubicBezTo>
                  <a:pt x="85758" y="2608007"/>
                  <a:pt x="112797" y="2711246"/>
                  <a:pt x="120171" y="2757949"/>
                </a:cubicBezTo>
                <a:cubicBezTo>
                  <a:pt x="127545" y="2804652"/>
                  <a:pt x="115255" y="2802193"/>
                  <a:pt x="120171" y="2831690"/>
                </a:cubicBezTo>
                <a:cubicBezTo>
                  <a:pt x="125087" y="2861187"/>
                  <a:pt x="139836" y="2878394"/>
                  <a:pt x="149668" y="2934929"/>
                </a:cubicBezTo>
                <a:cubicBezTo>
                  <a:pt x="159500" y="2991464"/>
                  <a:pt x="174249" y="3109451"/>
                  <a:pt x="179165" y="3170903"/>
                </a:cubicBezTo>
                <a:cubicBezTo>
                  <a:pt x="184081" y="3232355"/>
                  <a:pt x="184081" y="3261852"/>
                  <a:pt x="179165" y="3303639"/>
                </a:cubicBezTo>
                <a:cubicBezTo>
                  <a:pt x="174249" y="3345426"/>
                  <a:pt x="157042" y="3394587"/>
                  <a:pt x="149668" y="3421626"/>
                </a:cubicBezTo>
                <a:cubicBezTo>
                  <a:pt x="142294" y="3448665"/>
                  <a:pt x="138606" y="3457268"/>
                  <a:pt x="134919" y="3465871"/>
                </a:cubicBez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35853" y="376084"/>
            <a:ext cx="4410217" cy="1427435"/>
          </a:xfrm>
          <a:prstGeom prst="ellipse">
            <a:avLst/>
          </a:prstGeom>
          <a:solidFill>
            <a:srgbClr val="FFE89F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2600002" y="622143"/>
            <a:ext cx="40312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VYPOČÍTEJ PŘÍKLADY  V KVĚTINÁCH.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9187" y="1528916"/>
            <a:ext cx="260867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</a:t>
            </a:r>
            <a:r>
              <a:rPr lang="cs-CZ" sz="2400" b="1" dirty="0" smtClean="0">
                <a:solidFill>
                  <a:srgbClr val="FF0000"/>
                </a:solidFill>
              </a:rPr>
              <a:t>27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30  </a:t>
            </a:r>
            <a:r>
              <a:rPr lang="cs-CZ" sz="2400" b="1" dirty="0" smtClean="0"/>
              <a:t>13+  </a:t>
            </a:r>
            <a:r>
              <a:rPr lang="cs-CZ" sz="2400" b="1" dirty="0" smtClean="0">
                <a:solidFill>
                  <a:srgbClr val="FF0000"/>
                </a:solidFill>
              </a:rPr>
              <a:t>32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31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</a:t>
            </a:r>
            <a:r>
              <a:rPr lang="cs-CZ" sz="2400" b="1" dirty="0" smtClean="0">
                <a:solidFill>
                  <a:srgbClr val="FF0000"/>
                </a:solidFill>
              </a:rPr>
              <a:t>29</a:t>
            </a:r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22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380849" y="2419464"/>
            <a:ext cx="260867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53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47  </a:t>
            </a:r>
            <a:r>
              <a:rPr lang="cs-CZ" sz="2400" b="1" dirty="0" smtClean="0"/>
              <a:t>18+</a:t>
            </a:r>
            <a:r>
              <a:rPr lang="cs-CZ" sz="2400" b="1" dirty="0" smtClean="0">
                <a:solidFill>
                  <a:srgbClr val="FF0000"/>
                </a:solidFill>
              </a:rPr>
              <a:t>   65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             74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61   22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157060" y="1373697"/>
            <a:ext cx="260867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           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22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40  </a:t>
            </a:r>
            <a:r>
              <a:rPr lang="cs-CZ" sz="2400" b="1" dirty="0" smtClean="0"/>
              <a:t>76- </a:t>
            </a:r>
            <a:r>
              <a:rPr lang="cs-CZ" sz="2400" b="1" dirty="0" smtClean="0">
                <a:solidFill>
                  <a:srgbClr val="FF0000"/>
                </a:solidFill>
              </a:rPr>
              <a:t>  53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29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55  68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0" name="Picture 5" descr="C:\Users\Uzlíková\AppData\Local\Microsoft\Windows\Temporary Internet Files\Content.IE5\4IS3LJ0J\MC900290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716" y="5824680"/>
            <a:ext cx="1346267" cy="65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Uzlíková\AppData\Local\Microsoft\Windows\Temporary Internet Files\Content.IE5\U5BWUOGB\MC9003520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73496">
            <a:off x="575230" y="421987"/>
            <a:ext cx="1215868" cy="126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64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8928992" cy="662473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548679"/>
            <a:ext cx="7272808" cy="1200329"/>
          </a:xfrm>
          <a:prstGeom prst="rect">
            <a:avLst/>
          </a:prstGeom>
          <a:solidFill>
            <a:srgbClr val="FFE89F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48680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Martin si povídá s tatínkem. Dokážeš mu poradit správnou odpověď?</a:t>
            </a:r>
            <a:endParaRPr lang="cs-CZ" sz="3600" b="1" dirty="0"/>
          </a:p>
        </p:txBody>
      </p:sp>
      <p:pic>
        <p:nvPicPr>
          <p:cNvPr id="5" name="Picture 4" descr="C:\Users\Uzlíková\AppData\Local\Microsoft\Windows\Temporary Internet Files\Content.IE5\U5BWUOGB\MP9004101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844" y="2348880"/>
            <a:ext cx="2952328" cy="199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3528" y="5476234"/>
            <a:ext cx="8568952" cy="1049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7" idx="1"/>
            <a:endCxn id="7" idx="3"/>
          </p:cNvCxnSpPr>
          <p:nvPr/>
        </p:nvCxnSpPr>
        <p:spPr>
          <a:xfrm>
            <a:off x="323528" y="6000789"/>
            <a:ext cx="856895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ný popisek 8"/>
          <p:cNvSpPr/>
          <p:nvPr/>
        </p:nvSpPr>
        <p:spPr>
          <a:xfrm rot="3587467">
            <a:off x="6107459" y="1972611"/>
            <a:ext cx="2871665" cy="3010710"/>
          </a:xfrm>
          <a:prstGeom prst="wedgeEllipseCallou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2446913"/>
            <a:ext cx="30032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Ale táto, to je </a:t>
            </a:r>
          </a:p>
          <a:p>
            <a:r>
              <a:rPr lang="cs-CZ" sz="3200" b="1" dirty="0"/>
              <a:t>l</a:t>
            </a:r>
            <a:r>
              <a:rPr lang="cs-CZ" sz="3200" b="1" dirty="0" smtClean="0"/>
              <a:t>ehký úkol.</a:t>
            </a:r>
            <a:endParaRPr lang="cs-CZ" sz="3200" b="1" dirty="0"/>
          </a:p>
        </p:txBody>
      </p:sp>
      <p:sp>
        <p:nvSpPr>
          <p:cNvPr id="11" name="Oválný popisek 10"/>
          <p:cNvSpPr/>
          <p:nvPr/>
        </p:nvSpPr>
        <p:spPr>
          <a:xfrm rot="14587170">
            <a:off x="74660" y="2030784"/>
            <a:ext cx="3181385" cy="3010710"/>
          </a:xfrm>
          <a:prstGeom prst="wedgeEllipseCallou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2466215"/>
            <a:ext cx="30032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Napíšeš   všechna čísla   od 0 do 100,     ve kterých je 1?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76234"/>
            <a:ext cx="856895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1, 10, 11, 12, 13, 14, 15, 16, 17, 18, 19, 21, 31, 41, 51, 61, 71, 81, 91, 100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65527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863588" y="466647"/>
            <a:ext cx="7344816" cy="1800200"/>
          </a:xfrm>
          <a:prstGeom prst="downArrow">
            <a:avLst/>
          </a:prstGeom>
          <a:solidFill>
            <a:srgbClr val="FFCCFF"/>
          </a:solidFill>
          <a:ln>
            <a:solidFill>
              <a:srgbClr val="CC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466647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Najdi příklady, ve kterých je chyba. Napiš je správně.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83568" y="2698353"/>
            <a:ext cx="2088232" cy="3456384"/>
          </a:xfrm>
          <a:prstGeom prst="rect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698353"/>
            <a:ext cx="20162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32 + 45 = 77</a:t>
            </a:r>
          </a:p>
          <a:p>
            <a:r>
              <a:rPr lang="cs-CZ" sz="2800" b="1" dirty="0" smtClean="0"/>
              <a:t>56 – 27 = 39</a:t>
            </a:r>
          </a:p>
          <a:p>
            <a:r>
              <a:rPr lang="cs-CZ" sz="2800" b="1" dirty="0" smtClean="0"/>
              <a:t>71 – 35 = 36</a:t>
            </a:r>
          </a:p>
          <a:p>
            <a:r>
              <a:rPr lang="cs-CZ" sz="2800" b="1" dirty="0" smtClean="0"/>
              <a:t>26 + 65 = 81</a:t>
            </a:r>
          </a:p>
          <a:p>
            <a:r>
              <a:rPr lang="cs-CZ" sz="2800" b="1" dirty="0" smtClean="0"/>
              <a:t>37 + 24 = 62 </a:t>
            </a:r>
          </a:p>
          <a:p>
            <a:r>
              <a:rPr lang="cs-CZ" sz="2800" b="1" dirty="0" smtClean="0"/>
              <a:t>45 + 36 = 81</a:t>
            </a:r>
          </a:p>
          <a:p>
            <a:r>
              <a:rPr lang="cs-CZ" sz="2800" b="1" dirty="0" smtClean="0"/>
              <a:t>62 – 44 = 28</a:t>
            </a:r>
          </a:p>
          <a:p>
            <a:r>
              <a:rPr lang="cs-CZ" sz="2800" b="1" dirty="0" smtClean="0"/>
              <a:t>50 – 23 = 37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3491880" y="2712041"/>
            <a:ext cx="2088232" cy="3456384"/>
          </a:xfrm>
          <a:prstGeom prst="rect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388273" y="2698353"/>
            <a:ext cx="20162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56 – 27 = </a:t>
            </a:r>
            <a:r>
              <a:rPr lang="cs-CZ" sz="2800" b="1" dirty="0" smtClean="0">
                <a:solidFill>
                  <a:srgbClr val="FF0000"/>
                </a:solidFill>
              </a:rPr>
              <a:t>29</a:t>
            </a: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/>
              <a:t>26 </a:t>
            </a:r>
            <a:r>
              <a:rPr lang="cs-CZ" sz="2800" b="1" dirty="0"/>
              <a:t>+ 65 = </a:t>
            </a:r>
            <a:r>
              <a:rPr lang="cs-CZ" sz="2800" b="1" dirty="0" smtClean="0">
                <a:solidFill>
                  <a:srgbClr val="FF0000"/>
                </a:solidFill>
              </a:rPr>
              <a:t>91</a:t>
            </a:r>
          </a:p>
          <a:p>
            <a:r>
              <a:rPr lang="cs-CZ" sz="2800" b="1" dirty="0" smtClean="0"/>
              <a:t>37 </a:t>
            </a:r>
            <a:r>
              <a:rPr lang="cs-CZ" sz="2800" b="1" dirty="0"/>
              <a:t>+ 24 </a:t>
            </a:r>
            <a:r>
              <a:rPr lang="cs-CZ" sz="2800" b="1" dirty="0" smtClean="0"/>
              <a:t>= </a:t>
            </a:r>
            <a:r>
              <a:rPr lang="cs-CZ" sz="2800" b="1" dirty="0" smtClean="0">
                <a:solidFill>
                  <a:srgbClr val="FF0000"/>
                </a:solidFill>
              </a:rPr>
              <a:t>61</a:t>
            </a:r>
            <a:endParaRPr lang="cs-CZ" sz="2800" b="1" dirty="0" smtClean="0"/>
          </a:p>
          <a:p>
            <a:r>
              <a:rPr lang="cs-CZ" sz="2800" b="1" dirty="0" smtClean="0"/>
              <a:t>62 </a:t>
            </a:r>
            <a:r>
              <a:rPr lang="cs-CZ" sz="2800" b="1" dirty="0"/>
              <a:t>– 44 </a:t>
            </a:r>
            <a:r>
              <a:rPr lang="cs-CZ" sz="2800" b="1" dirty="0" smtClean="0"/>
              <a:t>= </a:t>
            </a:r>
            <a:r>
              <a:rPr lang="cs-CZ" sz="2800" b="1" dirty="0" smtClean="0">
                <a:solidFill>
                  <a:srgbClr val="FF0000"/>
                </a:solidFill>
              </a:rPr>
              <a:t>18</a:t>
            </a:r>
            <a:r>
              <a:rPr lang="cs-CZ" sz="2800" b="1" dirty="0" smtClean="0"/>
              <a:t>  54 – 26 = </a:t>
            </a:r>
            <a:r>
              <a:rPr lang="cs-CZ" sz="2800" b="1" dirty="0" smtClean="0">
                <a:solidFill>
                  <a:srgbClr val="FF0000"/>
                </a:solidFill>
              </a:rPr>
              <a:t>28</a:t>
            </a:r>
          </a:p>
          <a:p>
            <a:r>
              <a:rPr lang="cs-CZ" sz="2800" b="1" dirty="0" smtClean="0"/>
              <a:t>63 + 28 = </a:t>
            </a:r>
            <a:r>
              <a:rPr lang="cs-CZ" sz="2800" b="1" dirty="0" smtClean="0">
                <a:solidFill>
                  <a:srgbClr val="FF0000"/>
                </a:solidFill>
              </a:rPr>
              <a:t>91</a:t>
            </a:r>
            <a:r>
              <a:rPr lang="cs-CZ" sz="2800" b="1" dirty="0" smtClean="0"/>
              <a:t> </a:t>
            </a:r>
          </a:p>
          <a:p>
            <a:r>
              <a:rPr lang="cs-CZ" sz="2800" b="1" dirty="0"/>
              <a:t>27 + 35 = </a:t>
            </a:r>
            <a:r>
              <a:rPr lang="cs-CZ" sz="2800" b="1" dirty="0" smtClean="0">
                <a:solidFill>
                  <a:srgbClr val="FF0000"/>
                </a:solidFill>
              </a:rPr>
              <a:t>62</a:t>
            </a: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/>
              <a:t>76 + 19 = </a:t>
            </a:r>
            <a:r>
              <a:rPr lang="cs-CZ" sz="2800" b="1" dirty="0" smtClean="0">
                <a:solidFill>
                  <a:srgbClr val="FF0000"/>
                </a:solidFill>
              </a:rPr>
              <a:t>95</a:t>
            </a:r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/>
          </a:p>
        </p:txBody>
      </p:sp>
      <p:sp>
        <p:nvSpPr>
          <p:cNvPr id="9" name="Obdélník 8"/>
          <p:cNvSpPr/>
          <p:nvPr/>
        </p:nvSpPr>
        <p:spPr>
          <a:xfrm>
            <a:off x="6352269" y="2698353"/>
            <a:ext cx="2088232" cy="3456384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6352269" y="4484845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352269" y="3645024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352269" y="3210804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372200" y="5301208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372200" y="5733256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372200" y="4912130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352269" y="4077072"/>
            <a:ext cx="208823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491880" y="2717416"/>
            <a:ext cx="20162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54 – 26 = 29</a:t>
            </a:r>
          </a:p>
          <a:p>
            <a:r>
              <a:rPr lang="cs-CZ" sz="2800" b="1" dirty="0" smtClean="0"/>
              <a:t>40 – 18 = 22</a:t>
            </a:r>
          </a:p>
          <a:p>
            <a:r>
              <a:rPr lang="cs-CZ" sz="2800" b="1" dirty="0" smtClean="0"/>
              <a:t>63 + 28 = 92 </a:t>
            </a:r>
          </a:p>
          <a:p>
            <a:r>
              <a:rPr lang="cs-CZ" sz="2800" b="1" dirty="0" smtClean="0"/>
              <a:t>38 + 36 = 64</a:t>
            </a:r>
          </a:p>
          <a:p>
            <a:r>
              <a:rPr lang="cs-CZ" sz="2800" b="1" dirty="0" smtClean="0"/>
              <a:t>58 – 39 = 19</a:t>
            </a:r>
          </a:p>
          <a:p>
            <a:r>
              <a:rPr lang="cs-CZ" sz="2800" b="1" dirty="0" smtClean="0"/>
              <a:t>27 + 35 = 52</a:t>
            </a:r>
          </a:p>
          <a:p>
            <a:r>
              <a:rPr lang="cs-CZ" sz="2800" b="1" dirty="0" smtClean="0"/>
              <a:t>84 – 67 = 17</a:t>
            </a:r>
          </a:p>
          <a:p>
            <a:r>
              <a:rPr lang="cs-CZ" sz="2800" b="1" dirty="0" smtClean="0"/>
              <a:t>76 + 19 = 83</a:t>
            </a:r>
          </a:p>
          <a:p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85945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514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14</cp:revision>
  <dcterms:created xsi:type="dcterms:W3CDTF">2012-08-09T21:20:22Z</dcterms:created>
  <dcterms:modified xsi:type="dcterms:W3CDTF">2012-09-15T19:51:01Z</dcterms:modified>
</cp:coreProperties>
</file>