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6" r:id="rId3"/>
    <p:sldId id="260" r:id="rId4"/>
    <p:sldId id="261" r:id="rId5"/>
    <p:sldId id="263" r:id="rId6"/>
    <p:sldId id="259" r:id="rId7"/>
    <p:sldId id="262" r:id="rId8"/>
    <p:sldId id="265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2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VY_42_INOVACE_31_POHÁDKOVÉ POČÍTÁNÍ 0-100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Pohádkové počítání 0-100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9D7D8-A904-4F09-B2C6-3FE4A4B997F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2AFF30B-A575-4A43-89F3-1C4DF71C043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674979-8B0E-4C4C-835C-AF0671EB9AEF}" type="presOf" srcId="{445C7998-7549-48B0-BD68-D4F0167F02E5}" destId="{BC35EE03-4121-4EF9-923D-7CB6D30D358D}" srcOrd="0" destOrd="0" presId="urn:microsoft.com/office/officeart/2005/8/layout/target3"/>
    <dgm:cxn modelId="{CA53005A-9831-4765-96C6-297A79822710}" type="presOf" srcId="{FBBFC3EA-9D9D-4F3A-BEA6-9C2C0E46BF20}" destId="{832BF48F-0145-4429-9E02-8FCA946CCE9E}" srcOrd="1" destOrd="0" presId="urn:microsoft.com/office/officeart/2005/8/layout/target3"/>
    <dgm:cxn modelId="{847D67AD-30D3-4FB7-BB0C-27B05D0BB6B0}" type="presOf" srcId="{39F8B381-5807-488E-AC22-73DD4140ED4A}" destId="{71045F8C-00FA-488E-A7BD-E2E6753D979D}" srcOrd="0" destOrd="0" presId="urn:microsoft.com/office/officeart/2005/8/layout/target3"/>
    <dgm:cxn modelId="{28298688-F978-46EC-ADFF-8D91157364AC}" type="presOf" srcId="{019433A1-1324-4DE1-9E6F-32B851095F74}" destId="{A3817367-F2BC-482F-8832-FA00B51DCCF3}" srcOrd="0" destOrd="0" presId="urn:microsoft.com/office/officeart/2005/8/layout/target3"/>
    <dgm:cxn modelId="{A01E3900-0CBF-42AB-A451-9B6ADDD6037F}" type="presOf" srcId="{C73C7642-F245-4585-8F88-243F9FAEF6CA}" destId="{97289DF2-90F4-4EC2-A9FC-633B00BAB610}" srcOrd="0" destOrd="0" presId="urn:microsoft.com/office/officeart/2005/8/layout/target3"/>
    <dgm:cxn modelId="{0B66F9C4-4AD6-4794-9413-BF66F2A6494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B0C73BC-3771-4824-B41D-1306B80B6E8D}" type="presOf" srcId="{019433A1-1324-4DE1-9E6F-32B851095F74}" destId="{E7297F21-D4FD-4A41-AE58-814D01A6B5E7}" srcOrd="1" destOrd="0" presId="urn:microsoft.com/office/officeart/2005/8/layout/target3"/>
    <dgm:cxn modelId="{D99CD080-2ED4-40D7-949B-CA065BAC0C56}" type="presOf" srcId="{445C7998-7549-48B0-BD68-D4F0167F02E5}" destId="{4D19AB04-24FA-40C2-B203-52AE3D15E171}" srcOrd="1" destOrd="0" presId="urn:microsoft.com/office/officeart/2005/8/layout/target3"/>
    <dgm:cxn modelId="{BACDEAFE-4FD8-4889-9E30-686289AE9671}" type="presOf" srcId="{C73C7642-F245-4585-8F88-243F9FAEF6CA}" destId="{AA41A67C-3D3F-4AE9-9E0F-5D7F7BB2E741}" srcOrd="1" destOrd="0" presId="urn:microsoft.com/office/officeart/2005/8/layout/target3"/>
    <dgm:cxn modelId="{480E30CF-FB58-4310-9B2C-DA1ABC012861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7B2617-237C-4F14-8882-959CAD1888B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D0D370-3913-40BA-9B17-5A5A9F49E946}" type="presParOf" srcId="{71045F8C-00FA-488E-A7BD-E2E6753D979D}" destId="{3577EC6B-C980-4F34-8C69-4365E7B8FC8C}" srcOrd="0" destOrd="0" presId="urn:microsoft.com/office/officeart/2005/8/layout/target3"/>
    <dgm:cxn modelId="{55CF8FD6-ED02-4332-940B-823913799B04}" type="presParOf" srcId="{71045F8C-00FA-488E-A7BD-E2E6753D979D}" destId="{6940EB87-DC1D-4BC3-9408-9AC2E1FFC039}" srcOrd="1" destOrd="0" presId="urn:microsoft.com/office/officeart/2005/8/layout/target3"/>
    <dgm:cxn modelId="{CF1236D2-EE98-4A59-9E4C-B7292E32D564}" type="presParOf" srcId="{71045F8C-00FA-488E-A7BD-E2E6753D979D}" destId="{BC35EE03-4121-4EF9-923D-7CB6D30D358D}" srcOrd="2" destOrd="0" presId="urn:microsoft.com/office/officeart/2005/8/layout/target3"/>
    <dgm:cxn modelId="{DECC703A-1EC2-4EB5-8AC4-923BB29876D4}" type="presParOf" srcId="{71045F8C-00FA-488E-A7BD-E2E6753D979D}" destId="{C95EEA27-3CBF-4645-A92D-9D8AF5C1CBFC}" srcOrd="3" destOrd="0" presId="urn:microsoft.com/office/officeart/2005/8/layout/target3"/>
    <dgm:cxn modelId="{CE523317-03B4-474C-BAC9-B5000C2CAD47}" type="presParOf" srcId="{71045F8C-00FA-488E-A7BD-E2E6753D979D}" destId="{851BB866-B6AE-4566-893F-4C635BA974FC}" srcOrd="4" destOrd="0" presId="urn:microsoft.com/office/officeart/2005/8/layout/target3"/>
    <dgm:cxn modelId="{28F95598-E090-4405-B20D-CD7D96F822FB}" type="presParOf" srcId="{71045F8C-00FA-488E-A7BD-E2E6753D979D}" destId="{643EA938-EDE0-4533-ACCC-D2BD6F3A527C}" srcOrd="5" destOrd="0" presId="urn:microsoft.com/office/officeart/2005/8/layout/target3"/>
    <dgm:cxn modelId="{F89DDFDE-03F2-481C-9825-DB46D92871A3}" type="presParOf" srcId="{71045F8C-00FA-488E-A7BD-E2E6753D979D}" destId="{92F31B18-D66D-4CC7-89B9-378928DE877D}" srcOrd="6" destOrd="0" presId="urn:microsoft.com/office/officeart/2005/8/layout/target3"/>
    <dgm:cxn modelId="{E51C573F-1B17-4C6B-A057-4114168A3A6C}" type="presParOf" srcId="{71045F8C-00FA-488E-A7BD-E2E6753D979D}" destId="{902074E1-B931-4618-97F1-FADBE82E9C3C}" srcOrd="7" destOrd="0" presId="urn:microsoft.com/office/officeart/2005/8/layout/target3"/>
    <dgm:cxn modelId="{B41FF251-562E-46CA-9BA9-3CB8C97D9529}" type="presParOf" srcId="{71045F8C-00FA-488E-A7BD-E2E6753D979D}" destId="{A3817367-F2BC-482F-8832-FA00B51DCCF3}" srcOrd="8" destOrd="0" presId="urn:microsoft.com/office/officeart/2005/8/layout/target3"/>
    <dgm:cxn modelId="{F022DEDE-0673-4E08-8A3F-E2C576AB0D0C}" type="presParOf" srcId="{71045F8C-00FA-488E-A7BD-E2E6753D979D}" destId="{626ABFF6-56C8-4386-B662-68EC364EED9D}" srcOrd="9" destOrd="0" presId="urn:microsoft.com/office/officeart/2005/8/layout/target3"/>
    <dgm:cxn modelId="{99BCF96D-B9CC-4E25-8895-5A281E02ED57}" type="presParOf" srcId="{71045F8C-00FA-488E-A7BD-E2E6753D979D}" destId="{6DB11F1C-D028-4800-9625-6611CA9DE6D4}" srcOrd="10" destOrd="0" presId="urn:microsoft.com/office/officeart/2005/8/layout/target3"/>
    <dgm:cxn modelId="{627D137F-921E-450C-B0AB-97BEA2B19C98}" type="presParOf" srcId="{71045F8C-00FA-488E-A7BD-E2E6753D979D}" destId="{CDED6FE3-AD8F-4ACC-B6B8-710EDDD97598}" srcOrd="11" destOrd="0" presId="urn:microsoft.com/office/officeart/2005/8/layout/target3"/>
    <dgm:cxn modelId="{497A600C-83AD-46D5-A7AD-B4AD86012366}" type="presParOf" srcId="{71045F8C-00FA-488E-A7BD-E2E6753D979D}" destId="{397AC6D7-84A6-4150-958F-83C92D9ACF38}" srcOrd="12" destOrd="0" presId="urn:microsoft.com/office/officeart/2005/8/layout/target3"/>
    <dgm:cxn modelId="{1143B907-F319-4B46-A156-31100E12B8B7}" type="presParOf" srcId="{71045F8C-00FA-488E-A7BD-E2E6753D979D}" destId="{D7419528-33A6-416D-9E64-B3F7915C5149}" srcOrd="13" destOrd="0" presId="urn:microsoft.com/office/officeart/2005/8/layout/target3"/>
    <dgm:cxn modelId="{8F273D1F-1423-4741-8F64-EE00577AB3E7}" type="presParOf" srcId="{71045F8C-00FA-488E-A7BD-E2E6753D979D}" destId="{97289DF2-90F4-4EC2-A9FC-633B00BAB610}" srcOrd="14" destOrd="0" presId="urn:microsoft.com/office/officeart/2005/8/layout/target3"/>
    <dgm:cxn modelId="{3E925094-79FD-4339-9D7D-517E5BBCC591}" type="presParOf" srcId="{71045F8C-00FA-488E-A7BD-E2E6753D979D}" destId="{234EBA9D-95B4-4C20-A84E-6F65F1085DC6}" srcOrd="15" destOrd="0" presId="urn:microsoft.com/office/officeart/2005/8/layout/target3"/>
    <dgm:cxn modelId="{C5E4B69A-7364-43BE-8D70-A395A9E5308C}" type="presParOf" srcId="{71045F8C-00FA-488E-A7BD-E2E6753D979D}" destId="{12255512-213F-41DF-90A6-8B4CD74A2B52}" srcOrd="16" destOrd="0" presId="urn:microsoft.com/office/officeart/2005/8/layout/target3"/>
    <dgm:cxn modelId="{F101FF31-682A-43AA-B381-431C4F41263B}" type="presParOf" srcId="{71045F8C-00FA-488E-A7BD-E2E6753D979D}" destId="{50C2F88D-8688-44C2-A854-691F34009D3B}" srcOrd="17" destOrd="0" presId="urn:microsoft.com/office/officeart/2005/8/layout/target3"/>
    <dgm:cxn modelId="{E9F7C7F1-B946-4014-9025-409D05EA25E4}" type="presParOf" srcId="{71045F8C-00FA-488E-A7BD-E2E6753D979D}" destId="{4D19AB04-24FA-40C2-B203-52AE3D15E171}" srcOrd="18" destOrd="0" presId="urn:microsoft.com/office/officeart/2005/8/layout/target3"/>
    <dgm:cxn modelId="{60A075D3-0D4C-4B1C-ABA3-90B4ABB6DB06}" type="presParOf" srcId="{71045F8C-00FA-488E-A7BD-E2E6753D979D}" destId="{832BF48F-0145-4429-9E02-8FCA946CCE9E}" srcOrd="19" destOrd="0" presId="urn:microsoft.com/office/officeart/2005/8/layout/target3"/>
    <dgm:cxn modelId="{3B363265-4374-4827-B4F1-7BEB7127C9D9}" type="presParOf" srcId="{71045F8C-00FA-488E-A7BD-E2E6753D979D}" destId="{E7297F21-D4FD-4A41-AE58-814D01A6B5E7}" srcOrd="20" destOrd="0" presId="urn:microsoft.com/office/officeart/2005/8/layout/target3"/>
    <dgm:cxn modelId="{F69B95F1-C8A9-4A8A-9921-5E110170E273}" type="presParOf" srcId="{71045F8C-00FA-488E-A7BD-E2E6753D979D}" destId="{F69A1436-182C-465B-AD7F-FE48E0C090C1}" srcOrd="21" destOrd="0" presId="urn:microsoft.com/office/officeart/2005/8/layout/target3"/>
    <dgm:cxn modelId="{20F69576-3E88-4D0D-82DA-74B5FFF0D234}" type="presParOf" srcId="{71045F8C-00FA-488E-A7BD-E2E6753D979D}" destId="{AA41A67C-3D3F-4AE9-9E0F-5D7F7BB2E741}" srcOrd="22" destOrd="0" presId="urn:microsoft.com/office/officeart/2005/8/layout/target3"/>
    <dgm:cxn modelId="{3AC93EA1-1DA8-41F3-93D6-2C7FA334EA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VY_42_INOVACE_31_POHÁDKOVÉ POČÍTÁNÍ 0-100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Pohádkové počítání 0-100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8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4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82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0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0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64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3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6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7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4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86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wmf"/><Relationship Id="rId7" Type="http://schemas.openxmlformats.org/officeDocument/2006/relationships/image" Target="../media/image15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wmf"/><Relationship Id="rId7" Type="http://schemas.openxmlformats.org/officeDocument/2006/relationships/image" Target="../media/image15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2830739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6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568952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+mj-lt"/>
                <a:cs typeface="Times New Roman" pitchFamily="18" charset="0"/>
              </a:rPr>
              <a:t>S</a:t>
            </a:r>
            <a:r>
              <a:rPr lang="cs-CZ" sz="2400" dirty="0" smtClean="0">
                <a:latin typeface="+mj-lt"/>
                <a:cs typeface="Times New Roman" pitchFamily="18" charset="0"/>
              </a:rPr>
              <a:t>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více čísel</a:t>
            </a:r>
            <a:r>
              <a:rPr lang="cs-CZ" sz="2400" dirty="0" smtClean="0">
                <a:latin typeface="+mj-lt"/>
                <a:cs typeface="Times New Roman" pitchFamily="18" charset="0"/>
              </a:rPr>
              <a:t>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v oboru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0-100, slovní úlohy</a:t>
            </a: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Skupinová práce</a:t>
            </a:r>
            <a:endParaRPr lang="cs-CZ" sz="2400" dirty="0" smtClean="0">
              <a:latin typeface="+mj-lt"/>
              <a:cs typeface="Times New Roman" pitchFamily="18" charset="0"/>
            </a:endParaRP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</a:t>
            </a:r>
            <a:r>
              <a:rPr lang="cs-CZ" sz="2400" dirty="0" smtClean="0">
                <a:latin typeface="+mj-lt"/>
                <a:cs typeface="Times New Roman" pitchFamily="18" charset="0"/>
              </a:rPr>
              <a:t>,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(</a:t>
            </a:r>
            <a:r>
              <a:rPr lang="cs-CZ" sz="2400" dirty="0" smtClean="0">
                <a:latin typeface="+mj-lt"/>
                <a:cs typeface="Times New Roman" pitchFamily="18" charset="0"/>
              </a:rPr>
              <a:t>pero,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</a:t>
            </a:r>
            <a:r>
              <a:rPr lang="cs-CZ" sz="2400">
                <a:latin typeface="+mj-lt"/>
                <a:cs typeface="Times New Roman" pitchFamily="18" charset="0"/>
              </a:rPr>
              <a:t>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a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její využití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 </a:t>
            </a:r>
            <a:r>
              <a:rPr lang="cs-CZ" sz="2400" dirty="0">
                <a:latin typeface="+mj-lt"/>
                <a:cs typeface="Times New Roman" pitchFamily="18" charset="0"/>
              </a:rPr>
              <a:t>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404663"/>
            <a:ext cx="6780920" cy="106892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259186" y="396372"/>
            <a:ext cx="67858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Sněhurka kupuje trpaslíkům oblečení.</a:t>
            </a:r>
          </a:p>
          <a:p>
            <a:r>
              <a:rPr lang="cs-CZ" sz="3200" b="1" dirty="0" smtClean="0"/>
              <a:t>Vymysli jim jména a počítej útratu.</a:t>
            </a:r>
            <a:endParaRPr lang="cs-CZ" sz="3200" b="1" dirty="0"/>
          </a:p>
        </p:txBody>
      </p:sp>
      <p:pic>
        <p:nvPicPr>
          <p:cNvPr id="1026" name="Picture 2" descr="C:\Users\Uzlíková\AppData\Local\Microsoft\Windows\Temporary Internet Files\Content.IE5\U5BWUOGB\MC900415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31" y="452399"/>
            <a:ext cx="1584176" cy="154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líková\AppData\Local\Microsoft\Windows\Temporary Internet Files\Content.IE5\KLJ41I51\MC9004064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943" y="2319583"/>
            <a:ext cx="675835" cy="1061781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A9R68WY4\MC9004155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106" y="2475167"/>
            <a:ext cx="939114" cy="906197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GFOPX8EN\MC9004321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6641" y="2325084"/>
            <a:ext cx="470963" cy="1098313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líková\AppData\Local\Microsoft\Windows\Temporary Internet Files\Content.IE5\U5BWUOGB\MC9004321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079" y="2296766"/>
            <a:ext cx="493420" cy="1104503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AN5B4D4D\MC9004321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304651"/>
            <a:ext cx="599788" cy="1098313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X23NRNFV\MC9004321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4153" y="2441355"/>
            <a:ext cx="980349" cy="982042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2NC8W7KR\MC90043216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708" y="2415835"/>
            <a:ext cx="832339" cy="990261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539552" y="3933056"/>
            <a:ext cx="827045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39552" y="4365104"/>
            <a:ext cx="827045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9552" y="4797152"/>
            <a:ext cx="827045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39552" y="5301208"/>
            <a:ext cx="827045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01097" y="5733256"/>
            <a:ext cx="820891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84714" y="6121536"/>
            <a:ext cx="8208912" cy="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 flipV="1">
            <a:off x="525901" y="3506914"/>
            <a:ext cx="35714" cy="261462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8793626" y="2234151"/>
            <a:ext cx="0" cy="392394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7654502" y="2234151"/>
            <a:ext cx="13842" cy="388738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6516216" y="2234151"/>
            <a:ext cx="0" cy="388738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5471047" y="2240340"/>
            <a:ext cx="17515" cy="388119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4547027" y="2223913"/>
            <a:ext cx="9467" cy="388738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3635896" y="2252430"/>
            <a:ext cx="0" cy="38873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2707091" y="2237286"/>
            <a:ext cx="0" cy="388738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1826468" y="2240340"/>
            <a:ext cx="0" cy="388119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61615" y="4427820"/>
            <a:ext cx="7970825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TRIČKO </a:t>
            </a:r>
            <a:r>
              <a:rPr lang="cs-CZ" sz="2400" b="1" dirty="0" smtClean="0"/>
              <a:t>         4           8          9           </a:t>
            </a:r>
            <a:r>
              <a:rPr lang="cs-CZ" sz="2400" b="1" dirty="0"/>
              <a:t>6           4         </a:t>
            </a:r>
            <a:r>
              <a:rPr lang="cs-CZ" sz="2400" b="1" dirty="0" smtClean="0"/>
              <a:t>     8              </a:t>
            </a:r>
            <a:r>
              <a:rPr lang="cs-CZ" sz="2400" b="1" dirty="0"/>
              <a:t>5 </a:t>
            </a:r>
            <a:endParaRPr lang="cs-CZ" sz="2400" b="1" dirty="0" smtClean="0"/>
          </a:p>
        </p:txBody>
      </p:sp>
      <p:sp>
        <p:nvSpPr>
          <p:cNvPr id="45" name="TextovéPole 44"/>
          <p:cNvSpPr txBox="1"/>
          <p:nvPr/>
        </p:nvSpPr>
        <p:spPr>
          <a:xfrm>
            <a:off x="443168" y="4910148"/>
            <a:ext cx="7848872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KALHOTY       7           4          9           5           5              9              7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61615" y="5348888"/>
            <a:ext cx="7970825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BOTY              6           8          7           9           6              4              7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525900" y="5755735"/>
            <a:ext cx="8604448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CELKEM    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61395" y="3950147"/>
            <a:ext cx="8226769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ČEPICE           8           9          6           4           7              5              8</a:t>
            </a:r>
          </a:p>
        </p:txBody>
      </p:sp>
      <p:cxnSp>
        <p:nvCxnSpPr>
          <p:cNvPr id="49" name="Přímá spojnice 48"/>
          <p:cNvCxnSpPr/>
          <p:nvPr/>
        </p:nvCxnSpPr>
        <p:spPr>
          <a:xfrm>
            <a:off x="504056" y="3506914"/>
            <a:ext cx="8297761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39552" y="3933056"/>
            <a:ext cx="8234961" cy="590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525900" y="3559343"/>
            <a:ext cx="8568952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JMÉNO</a:t>
            </a:r>
          </a:p>
        </p:txBody>
      </p:sp>
      <p:cxnSp>
        <p:nvCxnSpPr>
          <p:cNvPr id="66" name="Přímá spojnice 65"/>
          <p:cNvCxnSpPr/>
          <p:nvPr/>
        </p:nvCxnSpPr>
        <p:spPr>
          <a:xfrm flipV="1">
            <a:off x="1826468" y="2240340"/>
            <a:ext cx="6983541" cy="1209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057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92082"/>
            <a:ext cx="8136904" cy="7606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762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3030" y="33265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Kolik pohádkových km šla Karkulka k babičce?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Uzlíková\AppData\Local\Microsoft\Windows\Temporary Internet Files\Content.IE5\KLJ41I51\MC900412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0262" y="1541368"/>
            <a:ext cx="641350" cy="95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líková\AppData\Local\Microsoft\Windows\Temporary Internet Files\Content.IE5\A9R68WY4\MC9000244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73216"/>
            <a:ext cx="1029656" cy="102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U5BWUOGB\MC9004247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10" y="1846492"/>
            <a:ext cx="807976" cy="841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A9R68WY4\MC9004414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501" y="5517348"/>
            <a:ext cx="755046" cy="678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U5BWUOGB\MC9004413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7953" y="2586486"/>
            <a:ext cx="903287" cy="887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ree"/>
          <p:cNvSpPr>
            <a:spLocks noEditPoints="1" noChangeArrowheads="1"/>
          </p:cNvSpPr>
          <p:nvPr/>
        </p:nvSpPr>
        <p:spPr bwMode="auto">
          <a:xfrm>
            <a:off x="1933847" y="5582871"/>
            <a:ext cx="574038" cy="49217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Tree"/>
          <p:cNvSpPr>
            <a:spLocks noEditPoints="1" noChangeArrowheads="1"/>
          </p:cNvSpPr>
          <p:nvPr/>
        </p:nvSpPr>
        <p:spPr bwMode="auto">
          <a:xfrm>
            <a:off x="3390337" y="5160180"/>
            <a:ext cx="796863" cy="6687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Tree"/>
          <p:cNvSpPr>
            <a:spLocks noEditPoints="1" noChangeArrowheads="1"/>
          </p:cNvSpPr>
          <p:nvPr/>
        </p:nvSpPr>
        <p:spPr bwMode="auto">
          <a:xfrm>
            <a:off x="2507885" y="3642411"/>
            <a:ext cx="796863" cy="6687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Tree"/>
          <p:cNvSpPr>
            <a:spLocks noEditPoints="1" noChangeArrowheads="1"/>
          </p:cNvSpPr>
          <p:nvPr/>
        </p:nvSpPr>
        <p:spPr bwMode="auto">
          <a:xfrm>
            <a:off x="124598" y="2887014"/>
            <a:ext cx="796863" cy="6687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98" y="4440316"/>
            <a:ext cx="627852" cy="627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892" y="1407290"/>
            <a:ext cx="859993" cy="85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299" y="3213064"/>
            <a:ext cx="859993" cy="85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4771501" y="2777995"/>
            <a:ext cx="377523" cy="2595221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3563888" y="3563007"/>
            <a:ext cx="1012500" cy="181021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 flipV="1">
            <a:off x="1912886" y="2538020"/>
            <a:ext cx="964830" cy="446143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1154990" y="2887013"/>
            <a:ext cx="270202" cy="2331007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5958528" y="1247127"/>
            <a:ext cx="2952328" cy="7703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41" name="Obdélník 40"/>
          <p:cNvSpPr/>
          <p:nvPr/>
        </p:nvSpPr>
        <p:spPr>
          <a:xfrm>
            <a:off x="5959345" y="2017507"/>
            <a:ext cx="2952328" cy="84902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42" name="Obdélník 41"/>
          <p:cNvSpPr/>
          <p:nvPr/>
        </p:nvSpPr>
        <p:spPr>
          <a:xfrm>
            <a:off x="5959345" y="2866530"/>
            <a:ext cx="2952328" cy="83738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43" name="Obdélník 42"/>
          <p:cNvSpPr/>
          <p:nvPr/>
        </p:nvSpPr>
        <p:spPr>
          <a:xfrm>
            <a:off x="5974990" y="3703914"/>
            <a:ext cx="2952328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pic>
        <p:nvPicPr>
          <p:cNvPr id="1036" name="Picture 12" descr="C:\Users\Uzlíková\AppData\Local\Microsoft\Windows\Temporary Internet Files\Content.IE5\KLJ41I51\MC9004405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028" y="1527526"/>
            <a:ext cx="612119" cy="92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5959345" y="1247127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d maminky k lišce</a:t>
            </a:r>
          </a:p>
          <a:p>
            <a:pPr algn="ctr"/>
            <a:r>
              <a:rPr lang="cs-CZ" sz="2400" b="1" dirty="0">
                <a:solidFill>
                  <a:srgbClr val="FF0000"/>
                </a:solidFill>
              </a:rPr>
              <a:t> 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974990" y="2035533"/>
            <a:ext cx="29194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d maminky k vlkovi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5974990" y="2872917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 od veverky k vlkovi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923888" y="3708273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d lišky k babičce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5974990" y="4640018"/>
            <a:ext cx="2952328" cy="85455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52" name="Obdélník 51"/>
          <p:cNvSpPr/>
          <p:nvPr/>
        </p:nvSpPr>
        <p:spPr>
          <a:xfrm>
            <a:off x="5974990" y="5494569"/>
            <a:ext cx="2952328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53" name="TextovéPole 52"/>
          <p:cNvSpPr txBox="1"/>
          <p:nvPr/>
        </p:nvSpPr>
        <p:spPr>
          <a:xfrm>
            <a:off x="5974990" y="4642097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d veverky k babičce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algn="ctr"/>
            <a:endParaRPr lang="cs-CZ" sz="2400" b="1" dirty="0" smtClean="0"/>
          </a:p>
        </p:txBody>
      </p:sp>
      <p:sp>
        <p:nvSpPr>
          <p:cNvPr id="54" name="TextovéPole 53"/>
          <p:cNvSpPr txBox="1"/>
          <p:nvPr/>
        </p:nvSpPr>
        <p:spPr>
          <a:xfrm>
            <a:off x="5923888" y="5515647"/>
            <a:ext cx="30034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d maminky k babičce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</p:txBody>
      </p:sp>
      <p:pic>
        <p:nvPicPr>
          <p:cNvPr id="58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301" y="4681284"/>
            <a:ext cx="859993" cy="85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Tree"/>
          <p:cNvSpPr>
            <a:spLocks noEditPoints="1" noChangeArrowheads="1"/>
          </p:cNvSpPr>
          <p:nvPr/>
        </p:nvSpPr>
        <p:spPr bwMode="auto">
          <a:xfrm>
            <a:off x="2730710" y="1571565"/>
            <a:ext cx="574038" cy="49217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6" name="Tree"/>
          <p:cNvSpPr>
            <a:spLocks noEditPoints="1" noChangeArrowheads="1"/>
          </p:cNvSpPr>
          <p:nvPr/>
        </p:nvSpPr>
        <p:spPr bwMode="auto">
          <a:xfrm>
            <a:off x="3351667" y="1989278"/>
            <a:ext cx="574038" cy="49217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7" name="Tree"/>
          <p:cNvSpPr>
            <a:spLocks noEditPoints="1" noChangeArrowheads="1"/>
          </p:cNvSpPr>
          <p:nvPr/>
        </p:nvSpPr>
        <p:spPr bwMode="auto">
          <a:xfrm>
            <a:off x="5026350" y="2586486"/>
            <a:ext cx="574038" cy="49217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8" name="Tree"/>
          <p:cNvSpPr>
            <a:spLocks noEditPoints="1" noChangeArrowheads="1"/>
          </p:cNvSpPr>
          <p:nvPr/>
        </p:nvSpPr>
        <p:spPr bwMode="auto">
          <a:xfrm>
            <a:off x="1647892" y="4440316"/>
            <a:ext cx="574038" cy="49217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714027" y="3862161"/>
            <a:ext cx="57606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17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176150" y="2278903"/>
            <a:ext cx="57606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</a:rPr>
              <a:t>8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3563888" y="4277660"/>
            <a:ext cx="57606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4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4942288" y="3723545"/>
            <a:ext cx="57606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19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73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509" y="3348948"/>
            <a:ext cx="859993" cy="85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5351" y="4311189"/>
            <a:ext cx="627852" cy="627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09" y="1675352"/>
            <a:ext cx="627852" cy="627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1565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Uzlíková\AppData\Local\Microsoft\Windows\Temporary Internet Files\Content.IE5\A9R68WY4\MC900412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25127"/>
            <a:ext cx="1008112" cy="150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7" y="545052"/>
            <a:ext cx="79001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Karkulka nese v košíčku dárky pro babičku. Vypočítej, kolik pohádkových korun za ně zaplatila.</a:t>
            </a:r>
          </a:p>
        </p:txBody>
      </p:sp>
      <p:pic>
        <p:nvPicPr>
          <p:cNvPr id="2055" name="Picture 7" descr="C:\Users\Uzlíková\AppData\Local\Microsoft\Windows\Temporary Internet Files\Content.IE5\2NC8W7KR\MC9001127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18" y="2238872"/>
            <a:ext cx="818478" cy="6454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Uzlíková\AppData\Local\Microsoft\Windows\Temporary Internet Files\Content.IE5\KLJ41I51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848" y="2131786"/>
            <a:ext cx="752582" cy="7525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Uzlíková\AppData\Local\Microsoft\Windows\Temporary Internet Files\Content.IE5\U5BWUOGB\MC9004046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54" y="3446802"/>
            <a:ext cx="818229" cy="7920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66028" y="2345686"/>
            <a:ext cx="1152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23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6" y="4702349"/>
            <a:ext cx="806489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sz="2800" b="1" dirty="0" smtClean="0"/>
              <a:t>CELKEM  ?                                    </a:t>
            </a:r>
          </a:p>
          <a:p>
            <a:endParaRPr lang="cs-CZ" sz="2800" b="1" dirty="0"/>
          </a:p>
          <a:p>
            <a:r>
              <a:rPr lang="cs-CZ" sz="3200" b="1" dirty="0" smtClean="0"/>
              <a:t>Karkulka zaplatila  ___ pohádkových korun.</a:t>
            </a:r>
            <a:endParaRPr lang="cs-CZ" sz="3200" b="1" dirty="0"/>
          </a:p>
        </p:txBody>
      </p:sp>
      <p:pic>
        <p:nvPicPr>
          <p:cNvPr id="24" name="Picture 18" descr="C:\Users\Uzlíková\AppData\Local\Microsoft\Windows\Temporary Internet Files\Content.IE5\KLJ41I51\MP9004357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365" y="2300317"/>
            <a:ext cx="614776" cy="6139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5" name="Picture 18" descr="C:\Users\Uzlíková\AppData\Local\Microsoft\Windows\Temporary Internet Files\Content.IE5\KLJ41I51\MP90043572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4645" y="4707052"/>
            <a:ext cx="576832" cy="5760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73" name="Picture 25" descr="C:\Users\Uzlíková\AppData\Local\Microsoft\Windows\Temporary Internet Files\Content.IE5\4IS3LJ0J\MC9003381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890" y="3428111"/>
            <a:ext cx="752582" cy="82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1976" y="2164689"/>
            <a:ext cx="2206165" cy="88521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20902" y="3419598"/>
            <a:ext cx="2206165" cy="885214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1427308" y="3600595"/>
            <a:ext cx="1152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8</a:t>
            </a:r>
            <a:endParaRPr lang="cs-CZ" sz="2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711570" y="2316906"/>
            <a:ext cx="1152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14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711570" y="3581236"/>
            <a:ext cx="1152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35</a:t>
            </a:r>
            <a:endParaRPr lang="cs-CZ" sz="2800" b="1" dirty="0"/>
          </a:p>
        </p:txBody>
      </p:sp>
      <p:pic>
        <p:nvPicPr>
          <p:cNvPr id="41" name="Picture 18" descr="C:\Users\Uzlíková\AppData\Local\Microsoft\Windows\Temporary Internet Files\Content.IE5\KLJ41I51\MP9004357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4645" y="3535867"/>
            <a:ext cx="614776" cy="6139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2" name="Picture 18" descr="C:\Users\Uzlíková\AppData\Local\Microsoft\Windows\Temporary Internet Files\Content.IE5\KLJ41I51\MP9004357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543" y="2271537"/>
            <a:ext cx="614776" cy="6139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3" name="Picture 18" descr="C:\Users\Uzlíková\AppData\Local\Microsoft\Windows\Temporary Internet Files\Content.IE5\KLJ41I51\MP9004357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543" y="3535867"/>
            <a:ext cx="614776" cy="6139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4" name="Obdélník 43"/>
          <p:cNvSpPr/>
          <p:nvPr/>
        </p:nvSpPr>
        <p:spPr>
          <a:xfrm>
            <a:off x="4759309" y="2119013"/>
            <a:ext cx="2206165" cy="885214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771609" y="3407501"/>
            <a:ext cx="2206165" cy="885214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425454" y="4707052"/>
            <a:ext cx="2206165" cy="57606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771609" y="4727961"/>
            <a:ext cx="3445198" cy="55515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79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404663"/>
            <a:ext cx="6780920" cy="106892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259186" y="396372"/>
            <a:ext cx="67858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Sněhurka kupuje trpaslíkům oblečení.</a:t>
            </a:r>
          </a:p>
          <a:p>
            <a:r>
              <a:rPr lang="cs-CZ" sz="3200" b="1" dirty="0" smtClean="0"/>
              <a:t>Vymysli jim jména a počítej útratu.</a:t>
            </a:r>
            <a:endParaRPr lang="cs-CZ" sz="3200" b="1" dirty="0"/>
          </a:p>
        </p:txBody>
      </p:sp>
      <p:pic>
        <p:nvPicPr>
          <p:cNvPr id="1026" name="Picture 2" descr="C:\Users\Uzlíková\AppData\Local\Microsoft\Windows\Temporary Internet Files\Content.IE5\U5BWUOGB\MC900415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31" y="452399"/>
            <a:ext cx="1584176" cy="154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líková\AppData\Local\Microsoft\Windows\Temporary Internet Files\Content.IE5\KLJ41I51\MC9004064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943" y="2319583"/>
            <a:ext cx="675835" cy="1061781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A9R68WY4\MC9004155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106" y="2475167"/>
            <a:ext cx="939114" cy="906197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GFOPX8EN\MC9004321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6641" y="2325084"/>
            <a:ext cx="470963" cy="1098313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líková\AppData\Local\Microsoft\Windows\Temporary Internet Files\Content.IE5\U5BWUOGB\MC9004321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079" y="2296766"/>
            <a:ext cx="493420" cy="1104503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AN5B4D4D\MC9004321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304651"/>
            <a:ext cx="599788" cy="1098313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X23NRNFV\MC9004321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4153" y="2441355"/>
            <a:ext cx="980349" cy="982042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2NC8W7KR\MC90043216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708" y="2415835"/>
            <a:ext cx="832339" cy="990261"/>
          </a:xfrm>
          <a:prstGeom prst="rect">
            <a:avLst/>
          </a:prstGeom>
          <a:noFill/>
          <a:ln w="381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539552" y="3933056"/>
            <a:ext cx="827045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39552" y="4365104"/>
            <a:ext cx="827045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9552" y="4797152"/>
            <a:ext cx="827045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39552" y="5301208"/>
            <a:ext cx="827045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01097" y="5733256"/>
            <a:ext cx="820891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84714" y="6121536"/>
            <a:ext cx="8208912" cy="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 flipV="1">
            <a:off x="525901" y="3506914"/>
            <a:ext cx="35714" cy="261462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8793626" y="2234151"/>
            <a:ext cx="0" cy="392394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7654502" y="2234151"/>
            <a:ext cx="13842" cy="388738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6516216" y="2234151"/>
            <a:ext cx="0" cy="388738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5471047" y="2240340"/>
            <a:ext cx="17515" cy="388119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4547027" y="2223913"/>
            <a:ext cx="9467" cy="388738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3635896" y="2252430"/>
            <a:ext cx="0" cy="38873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2707091" y="2237286"/>
            <a:ext cx="0" cy="388738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1826468" y="2240340"/>
            <a:ext cx="0" cy="388119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61615" y="4427820"/>
            <a:ext cx="7970825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TRIČKO </a:t>
            </a:r>
            <a:r>
              <a:rPr lang="cs-CZ" sz="2400" b="1" dirty="0" smtClean="0"/>
              <a:t>         4           8          9           </a:t>
            </a:r>
            <a:r>
              <a:rPr lang="cs-CZ" sz="2400" b="1" dirty="0"/>
              <a:t>6           4         </a:t>
            </a:r>
            <a:r>
              <a:rPr lang="cs-CZ" sz="2400" b="1" dirty="0" smtClean="0"/>
              <a:t>     8              </a:t>
            </a:r>
            <a:r>
              <a:rPr lang="cs-CZ" sz="2400" b="1" dirty="0"/>
              <a:t>5 </a:t>
            </a:r>
            <a:endParaRPr lang="cs-CZ" sz="2400" b="1" dirty="0" smtClean="0"/>
          </a:p>
        </p:txBody>
      </p:sp>
      <p:sp>
        <p:nvSpPr>
          <p:cNvPr id="45" name="TextovéPole 44"/>
          <p:cNvSpPr txBox="1"/>
          <p:nvPr/>
        </p:nvSpPr>
        <p:spPr>
          <a:xfrm>
            <a:off x="443168" y="4910148"/>
            <a:ext cx="7848872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KALHOTY       7           4          9           5           5              9              7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61615" y="5348888"/>
            <a:ext cx="7970825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BOTY              6           8          7           9           6              4              7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525900" y="5755735"/>
            <a:ext cx="8604448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CELKEM       </a:t>
            </a:r>
            <a:r>
              <a:rPr lang="cs-CZ" sz="2400" b="1" dirty="0" smtClean="0">
                <a:solidFill>
                  <a:srgbClr val="FF0000"/>
                </a:solidFill>
              </a:rPr>
              <a:t>25         29        31        24         22            26            27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561395" y="3950147"/>
            <a:ext cx="8226769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ČEPICE           8           9          6           4           7              5              8</a:t>
            </a:r>
          </a:p>
        </p:txBody>
      </p:sp>
      <p:cxnSp>
        <p:nvCxnSpPr>
          <p:cNvPr id="49" name="Přímá spojnice 48"/>
          <p:cNvCxnSpPr/>
          <p:nvPr/>
        </p:nvCxnSpPr>
        <p:spPr>
          <a:xfrm>
            <a:off x="504056" y="3506914"/>
            <a:ext cx="8297761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39552" y="3933056"/>
            <a:ext cx="8234961" cy="590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525900" y="3559343"/>
            <a:ext cx="8568952" cy="461665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JMÉNO</a:t>
            </a:r>
          </a:p>
        </p:txBody>
      </p:sp>
      <p:cxnSp>
        <p:nvCxnSpPr>
          <p:cNvPr id="66" name="Přímá spojnice 65"/>
          <p:cNvCxnSpPr/>
          <p:nvPr/>
        </p:nvCxnSpPr>
        <p:spPr>
          <a:xfrm flipV="1">
            <a:off x="1826468" y="2240340"/>
            <a:ext cx="6983541" cy="1209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61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92082"/>
            <a:ext cx="8136904" cy="7606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762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3030" y="33265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Kolik pohádkových km šla Karkulka k babičce?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Uzlíková\AppData\Local\Microsoft\Windows\Temporary Internet Files\Content.IE5\KLJ41I51\MC900412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0262" y="1541368"/>
            <a:ext cx="641350" cy="95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líková\AppData\Local\Microsoft\Windows\Temporary Internet Files\Content.IE5\A9R68WY4\MC9000244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73216"/>
            <a:ext cx="1029656" cy="102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U5BWUOGB\MC9004247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10" y="1846492"/>
            <a:ext cx="807976" cy="841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A9R68WY4\MC9004414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501" y="5517348"/>
            <a:ext cx="755046" cy="678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U5BWUOGB\MC9004413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7953" y="2586486"/>
            <a:ext cx="903287" cy="887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ree"/>
          <p:cNvSpPr>
            <a:spLocks noEditPoints="1" noChangeArrowheads="1"/>
          </p:cNvSpPr>
          <p:nvPr/>
        </p:nvSpPr>
        <p:spPr bwMode="auto">
          <a:xfrm>
            <a:off x="1933847" y="5582871"/>
            <a:ext cx="574038" cy="49217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Tree"/>
          <p:cNvSpPr>
            <a:spLocks noEditPoints="1" noChangeArrowheads="1"/>
          </p:cNvSpPr>
          <p:nvPr/>
        </p:nvSpPr>
        <p:spPr bwMode="auto">
          <a:xfrm>
            <a:off x="3390337" y="5160180"/>
            <a:ext cx="796863" cy="6687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Tree"/>
          <p:cNvSpPr>
            <a:spLocks noEditPoints="1" noChangeArrowheads="1"/>
          </p:cNvSpPr>
          <p:nvPr/>
        </p:nvSpPr>
        <p:spPr bwMode="auto">
          <a:xfrm>
            <a:off x="2507885" y="3642411"/>
            <a:ext cx="796863" cy="6687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Tree"/>
          <p:cNvSpPr>
            <a:spLocks noEditPoints="1" noChangeArrowheads="1"/>
          </p:cNvSpPr>
          <p:nvPr/>
        </p:nvSpPr>
        <p:spPr bwMode="auto">
          <a:xfrm>
            <a:off x="124598" y="2887014"/>
            <a:ext cx="796863" cy="66877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98" y="4440316"/>
            <a:ext cx="627852" cy="627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892" y="1407290"/>
            <a:ext cx="859993" cy="85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299" y="3213064"/>
            <a:ext cx="859993" cy="85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4771501" y="2777995"/>
            <a:ext cx="377523" cy="2595221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3563888" y="3563007"/>
            <a:ext cx="1012500" cy="181021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 flipV="1">
            <a:off x="1912886" y="2538020"/>
            <a:ext cx="964830" cy="446143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1154990" y="2887013"/>
            <a:ext cx="270202" cy="2331007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5958528" y="1247127"/>
            <a:ext cx="2952328" cy="77038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41" name="Obdélník 40"/>
          <p:cNvSpPr/>
          <p:nvPr/>
        </p:nvSpPr>
        <p:spPr>
          <a:xfrm>
            <a:off x="5959345" y="2017507"/>
            <a:ext cx="2952328" cy="84902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42" name="Obdélník 41"/>
          <p:cNvSpPr/>
          <p:nvPr/>
        </p:nvSpPr>
        <p:spPr>
          <a:xfrm>
            <a:off x="5959345" y="2866530"/>
            <a:ext cx="2952328" cy="83738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43" name="Obdélník 42"/>
          <p:cNvSpPr/>
          <p:nvPr/>
        </p:nvSpPr>
        <p:spPr>
          <a:xfrm>
            <a:off x="5974990" y="3703914"/>
            <a:ext cx="2952328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pic>
        <p:nvPicPr>
          <p:cNvPr id="1036" name="Picture 12" descr="C:\Users\Uzlíková\AppData\Local\Microsoft\Windows\Temporary Internet Files\Content.IE5\KLJ41I51\MC9004405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028" y="1527526"/>
            <a:ext cx="612119" cy="92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5959345" y="1247127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d maminky k lišce</a:t>
            </a:r>
          </a:p>
          <a:p>
            <a:pPr algn="ctr"/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19 + 4 = 23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5974990" y="2035533"/>
            <a:ext cx="29194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d maminky k vlkovi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   19 + 4 + 8 = 31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5974990" y="2872917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 od veverky k vlkovi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4 + 8 = 12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5923888" y="3708273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d lišky k babičce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8 + 17 = 25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5974990" y="4640018"/>
            <a:ext cx="2952328" cy="85455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52" name="Obdélník 51"/>
          <p:cNvSpPr/>
          <p:nvPr/>
        </p:nvSpPr>
        <p:spPr>
          <a:xfrm>
            <a:off x="5974990" y="5494569"/>
            <a:ext cx="2952328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/>
          </a:p>
        </p:txBody>
      </p:sp>
      <p:sp>
        <p:nvSpPr>
          <p:cNvPr id="53" name="TextovéPole 52"/>
          <p:cNvSpPr txBox="1"/>
          <p:nvPr/>
        </p:nvSpPr>
        <p:spPr>
          <a:xfrm>
            <a:off x="5974990" y="4642097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d veverky k babičce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4 + 8 + 17 = 29</a:t>
            </a:r>
          </a:p>
          <a:p>
            <a:pPr algn="ctr"/>
            <a:endParaRPr lang="cs-CZ" sz="2400" b="1" dirty="0" smtClean="0"/>
          </a:p>
        </p:txBody>
      </p:sp>
      <p:sp>
        <p:nvSpPr>
          <p:cNvPr id="54" name="TextovéPole 53"/>
          <p:cNvSpPr txBox="1"/>
          <p:nvPr/>
        </p:nvSpPr>
        <p:spPr>
          <a:xfrm>
            <a:off x="5923888" y="5515647"/>
            <a:ext cx="30034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d maminky k babičce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19 + 4 + 8 +17 = 48</a:t>
            </a:r>
          </a:p>
        </p:txBody>
      </p:sp>
      <p:pic>
        <p:nvPicPr>
          <p:cNvPr id="58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301" y="4681284"/>
            <a:ext cx="859993" cy="85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Tree"/>
          <p:cNvSpPr>
            <a:spLocks noEditPoints="1" noChangeArrowheads="1"/>
          </p:cNvSpPr>
          <p:nvPr/>
        </p:nvSpPr>
        <p:spPr bwMode="auto">
          <a:xfrm>
            <a:off x="2730710" y="1571565"/>
            <a:ext cx="574038" cy="49217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6" name="Tree"/>
          <p:cNvSpPr>
            <a:spLocks noEditPoints="1" noChangeArrowheads="1"/>
          </p:cNvSpPr>
          <p:nvPr/>
        </p:nvSpPr>
        <p:spPr bwMode="auto">
          <a:xfrm>
            <a:off x="3351667" y="1989278"/>
            <a:ext cx="574038" cy="49217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7" name="Tree"/>
          <p:cNvSpPr>
            <a:spLocks noEditPoints="1" noChangeArrowheads="1"/>
          </p:cNvSpPr>
          <p:nvPr/>
        </p:nvSpPr>
        <p:spPr bwMode="auto">
          <a:xfrm>
            <a:off x="5026350" y="2586486"/>
            <a:ext cx="574038" cy="49217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8" name="Tree"/>
          <p:cNvSpPr>
            <a:spLocks noEditPoints="1" noChangeArrowheads="1"/>
          </p:cNvSpPr>
          <p:nvPr/>
        </p:nvSpPr>
        <p:spPr bwMode="auto">
          <a:xfrm>
            <a:off x="1647892" y="4440316"/>
            <a:ext cx="574038" cy="49217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714027" y="3862161"/>
            <a:ext cx="57606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17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176150" y="2278903"/>
            <a:ext cx="57606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</a:rPr>
              <a:t>8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3563888" y="4277660"/>
            <a:ext cx="57606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4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4942288" y="3723545"/>
            <a:ext cx="57606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19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73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509" y="3348948"/>
            <a:ext cx="859993" cy="85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5351" y="4311189"/>
            <a:ext cx="627852" cy="627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11" descr="C:\Users\Uzlíková\AppData\Local\Microsoft\Windows\Temporary Internet Files\Content.IE5\AN5B4D4D\MC9004417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09" y="1675352"/>
            <a:ext cx="627852" cy="627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615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Uzlíková\AppData\Local\Microsoft\Windows\Temporary Internet Files\Content.IE5\A9R68WY4\MC900412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25127"/>
            <a:ext cx="1008112" cy="150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7" y="545052"/>
            <a:ext cx="79001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Karkulka nese v košíčku dárky pro babičku. Vypočítej, kolik pohádkových korun za ně zaplatila.</a:t>
            </a:r>
          </a:p>
        </p:txBody>
      </p:sp>
      <p:pic>
        <p:nvPicPr>
          <p:cNvPr id="2055" name="Picture 7" descr="C:\Users\Uzlíková\AppData\Local\Microsoft\Windows\Temporary Internet Files\Content.IE5\2NC8W7KR\MC9001127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18" y="2238872"/>
            <a:ext cx="818478" cy="6454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Uzlíková\AppData\Local\Microsoft\Windows\Temporary Internet Files\Content.IE5\KLJ41I51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848" y="2131786"/>
            <a:ext cx="752582" cy="7525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Uzlíková\AppData\Local\Microsoft\Windows\Temporary Internet Files\Content.IE5\U5BWUOGB\MC9004046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54" y="3446802"/>
            <a:ext cx="818229" cy="7920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66028" y="2345686"/>
            <a:ext cx="1152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23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6" y="4702349"/>
            <a:ext cx="806489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sz="2800" b="1" dirty="0" smtClean="0"/>
              <a:t>CELKEM  ?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23 + 8 + 14 + 35 = 80</a:t>
            </a:r>
          </a:p>
          <a:p>
            <a:endParaRPr lang="cs-CZ" sz="2800" b="1" dirty="0"/>
          </a:p>
          <a:p>
            <a:r>
              <a:rPr lang="cs-CZ" sz="3200" b="1" dirty="0" smtClean="0"/>
              <a:t>Karkulka zaplatila  </a:t>
            </a:r>
            <a:r>
              <a:rPr lang="cs-CZ" sz="3200" b="1" dirty="0" smtClean="0">
                <a:solidFill>
                  <a:srgbClr val="FF0000"/>
                </a:solidFill>
              </a:rPr>
              <a:t>80</a:t>
            </a:r>
            <a:r>
              <a:rPr lang="cs-CZ" sz="3200" b="1" dirty="0" smtClean="0"/>
              <a:t> pohádkových korun.</a:t>
            </a:r>
            <a:endParaRPr lang="cs-CZ" sz="3200" b="1" dirty="0"/>
          </a:p>
        </p:txBody>
      </p:sp>
      <p:pic>
        <p:nvPicPr>
          <p:cNvPr id="24" name="Picture 18" descr="C:\Users\Uzlíková\AppData\Local\Microsoft\Windows\Temporary Internet Files\Content.IE5\KLJ41I51\MP9004357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365" y="2300317"/>
            <a:ext cx="614776" cy="6139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5" name="Picture 18" descr="C:\Users\Uzlíková\AppData\Local\Microsoft\Windows\Temporary Internet Files\Content.IE5\KLJ41I51\MP90043572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4645" y="4707052"/>
            <a:ext cx="576832" cy="5760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73" name="Picture 25" descr="C:\Users\Uzlíková\AppData\Local\Microsoft\Windows\Temporary Internet Files\Content.IE5\4IS3LJ0J\MC9003381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890" y="3428111"/>
            <a:ext cx="752582" cy="82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1976" y="2164689"/>
            <a:ext cx="2206165" cy="88521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20902" y="3419598"/>
            <a:ext cx="2206165" cy="885214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1427308" y="3600595"/>
            <a:ext cx="1152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 </a:t>
            </a:r>
            <a:r>
              <a:rPr lang="cs-CZ" sz="2800" b="1" dirty="0" smtClean="0"/>
              <a:t> 8</a:t>
            </a:r>
            <a:endParaRPr lang="cs-CZ" sz="28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711570" y="2316906"/>
            <a:ext cx="1152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14</a:t>
            </a:r>
            <a:endParaRPr lang="cs-CZ" sz="28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711570" y="3581236"/>
            <a:ext cx="1152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35</a:t>
            </a:r>
            <a:endParaRPr lang="cs-CZ" sz="2800" b="1" dirty="0"/>
          </a:p>
        </p:txBody>
      </p:sp>
      <p:pic>
        <p:nvPicPr>
          <p:cNvPr id="41" name="Picture 18" descr="C:\Users\Uzlíková\AppData\Local\Microsoft\Windows\Temporary Internet Files\Content.IE5\KLJ41I51\MP9004357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4645" y="3535867"/>
            <a:ext cx="614776" cy="6139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2" name="Picture 18" descr="C:\Users\Uzlíková\AppData\Local\Microsoft\Windows\Temporary Internet Files\Content.IE5\KLJ41I51\MP9004357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543" y="2271537"/>
            <a:ext cx="614776" cy="6139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3" name="Picture 18" descr="C:\Users\Uzlíková\AppData\Local\Microsoft\Windows\Temporary Internet Files\Content.IE5\KLJ41I51\MP9004357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543" y="3535867"/>
            <a:ext cx="614776" cy="6139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4" name="Obdélník 43"/>
          <p:cNvSpPr/>
          <p:nvPr/>
        </p:nvSpPr>
        <p:spPr>
          <a:xfrm>
            <a:off x="4759309" y="2119013"/>
            <a:ext cx="2206165" cy="885214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771609" y="3407501"/>
            <a:ext cx="2206165" cy="885214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425454" y="4707052"/>
            <a:ext cx="2206165" cy="57606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771609" y="4727961"/>
            <a:ext cx="3445198" cy="55515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992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388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19</cp:revision>
  <dcterms:created xsi:type="dcterms:W3CDTF">2012-08-09T21:20:22Z</dcterms:created>
  <dcterms:modified xsi:type="dcterms:W3CDTF">2012-09-15T20:05:01Z</dcterms:modified>
</cp:coreProperties>
</file>