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6" r:id="rId3"/>
    <p:sldId id="259" r:id="rId4"/>
    <p:sldId id="260" r:id="rId5"/>
    <p:sldId id="263" r:id="rId6"/>
    <p:sldId id="264" r:id="rId7"/>
    <p:sldId id="261" r:id="rId8"/>
    <p:sldId id="265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B41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15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VY_42_INOVACE_34_PODZIM 0 - 20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Podzim 0 - 20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89D7D8-A904-4F09-B2C6-3FE4A4B997F4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2AFF30B-A575-4A43-89F3-1C4DF71C0435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0674979-8B0E-4C4C-835C-AF0671EB9AEF}" type="presOf" srcId="{445C7998-7549-48B0-BD68-D4F0167F02E5}" destId="{BC35EE03-4121-4EF9-923D-7CB6D30D358D}" srcOrd="0" destOrd="0" presId="urn:microsoft.com/office/officeart/2005/8/layout/target3"/>
    <dgm:cxn modelId="{CA53005A-9831-4765-96C6-297A79822710}" type="presOf" srcId="{FBBFC3EA-9D9D-4F3A-BEA6-9C2C0E46BF20}" destId="{832BF48F-0145-4429-9E02-8FCA946CCE9E}" srcOrd="1" destOrd="0" presId="urn:microsoft.com/office/officeart/2005/8/layout/target3"/>
    <dgm:cxn modelId="{847D67AD-30D3-4FB7-BB0C-27B05D0BB6B0}" type="presOf" srcId="{39F8B381-5807-488E-AC22-73DD4140ED4A}" destId="{71045F8C-00FA-488E-A7BD-E2E6753D979D}" srcOrd="0" destOrd="0" presId="urn:microsoft.com/office/officeart/2005/8/layout/target3"/>
    <dgm:cxn modelId="{28298688-F978-46EC-ADFF-8D91157364AC}" type="presOf" srcId="{019433A1-1324-4DE1-9E6F-32B851095F74}" destId="{A3817367-F2BC-482F-8832-FA00B51DCCF3}" srcOrd="0" destOrd="0" presId="urn:microsoft.com/office/officeart/2005/8/layout/target3"/>
    <dgm:cxn modelId="{A01E3900-0CBF-42AB-A451-9B6ADDD6037F}" type="presOf" srcId="{C73C7642-F245-4585-8F88-243F9FAEF6CA}" destId="{97289DF2-90F4-4EC2-A9FC-633B00BAB610}" srcOrd="0" destOrd="0" presId="urn:microsoft.com/office/officeart/2005/8/layout/target3"/>
    <dgm:cxn modelId="{0B66F9C4-4AD6-4794-9413-BF66F2A64948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B0C73BC-3771-4824-B41D-1306B80B6E8D}" type="presOf" srcId="{019433A1-1324-4DE1-9E6F-32B851095F74}" destId="{E7297F21-D4FD-4A41-AE58-814D01A6B5E7}" srcOrd="1" destOrd="0" presId="urn:microsoft.com/office/officeart/2005/8/layout/target3"/>
    <dgm:cxn modelId="{D99CD080-2ED4-40D7-949B-CA065BAC0C56}" type="presOf" srcId="{445C7998-7549-48B0-BD68-D4F0167F02E5}" destId="{4D19AB04-24FA-40C2-B203-52AE3D15E171}" srcOrd="1" destOrd="0" presId="urn:microsoft.com/office/officeart/2005/8/layout/target3"/>
    <dgm:cxn modelId="{BACDEAFE-4FD8-4889-9E30-686289AE9671}" type="presOf" srcId="{C73C7642-F245-4585-8F88-243F9FAEF6CA}" destId="{AA41A67C-3D3F-4AE9-9E0F-5D7F7BB2E741}" srcOrd="1" destOrd="0" presId="urn:microsoft.com/office/officeart/2005/8/layout/target3"/>
    <dgm:cxn modelId="{480E30CF-FB58-4310-9B2C-DA1ABC012861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27B2617-237C-4F14-8882-959CAD1888BA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0D0D370-3913-40BA-9B17-5A5A9F49E946}" type="presParOf" srcId="{71045F8C-00FA-488E-A7BD-E2E6753D979D}" destId="{3577EC6B-C980-4F34-8C69-4365E7B8FC8C}" srcOrd="0" destOrd="0" presId="urn:microsoft.com/office/officeart/2005/8/layout/target3"/>
    <dgm:cxn modelId="{55CF8FD6-ED02-4332-940B-823913799B04}" type="presParOf" srcId="{71045F8C-00FA-488E-A7BD-E2E6753D979D}" destId="{6940EB87-DC1D-4BC3-9408-9AC2E1FFC039}" srcOrd="1" destOrd="0" presId="urn:microsoft.com/office/officeart/2005/8/layout/target3"/>
    <dgm:cxn modelId="{CF1236D2-EE98-4A59-9E4C-B7292E32D564}" type="presParOf" srcId="{71045F8C-00FA-488E-A7BD-E2E6753D979D}" destId="{BC35EE03-4121-4EF9-923D-7CB6D30D358D}" srcOrd="2" destOrd="0" presId="urn:microsoft.com/office/officeart/2005/8/layout/target3"/>
    <dgm:cxn modelId="{DECC703A-1EC2-4EB5-8AC4-923BB29876D4}" type="presParOf" srcId="{71045F8C-00FA-488E-A7BD-E2E6753D979D}" destId="{C95EEA27-3CBF-4645-A92D-9D8AF5C1CBFC}" srcOrd="3" destOrd="0" presId="urn:microsoft.com/office/officeart/2005/8/layout/target3"/>
    <dgm:cxn modelId="{CE523317-03B4-474C-BAC9-B5000C2CAD47}" type="presParOf" srcId="{71045F8C-00FA-488E-A7BD-E2E6753D979D}" destId="{851BB866-B6AE-4566-893F-4C635BA974FC}" srcOrd="4" destOrd="0" presId="urn:microsoft.com/office/officeart/2005/8/layout/target3"/>
    <dgm:cxn modelId="{28F95598-E090-4405-B20D-CD7D96F822FB}" type="presParOf" srcId="{71045F8C-00FA-488E-A7BD-E2E6753D979D}" destId="{643EA938-EDE0-4533-ACCC-D2BD6F3A527C}" srcOrd="5" destOrd="0" presId="urn:microsoft.com/office/officeart/2005/8/layout/target3"/>
    <dgm:cxn modelId="{F89DDFDE-03F2-481C-9825-DB46D92871A3}" type="presParOf" srcId="{71045F8C-00FA-488E-A7BD-E2E6753D979D}" destId="{92F31B18-D66D-4CC7-89B9-378928DE877D}" srcOrd="6" destOrd="0" presId="urn:microsoft.com/office/officeart/2005/8/layout/target3"/>
    <dgm:cxn modelId="{E51C573F-1B17-4C6B-A057-4114168A3A6C}" type="presParOf" srcId="{71045F8C-00FA-488E-A7BD-E2E6753D979D}" destId="{902074E1-B931-4618-97F1-FADBE82E9C3C}" srcOrd="7" destOrd="0" presId="urn:microsoft.com/office/officeart/2005/8/layout/target3"/>
    <dgm:cxn modelId="{B41FF251-562E-46CA-9BA9-3CB8C97D9529}" type="presParOf" srcId="{71045F8C-00FA-488E-A7BD-E2E6753D979D}" destId="{A3817367-F2BC-482F-8832-FA00B51DCCF3}" srcOrd="8" destOrd="0" presId="urn:microsoft.com/office/officeart/2005/8/layout/target3"/>
    <dgm:cxn modelId="{F022DEDE-0673-4E08-8A3F-E2C576AB0D0C}" type="presParOf" srcId="{71045F8C-00FA-488E-A7BD-E2E6753D979D}" destId="{626ABFF6-56C8-4386-B662-68EC364EED9D}" srcOrd="9" destOrd="0" presId="urn:microsoft.com/office/officeart/2005/8/layout/target3"/>
    <dgm:cxn modelId="{99BCF96D-B9CC-4E25-8895-5A281E02ED57}" type="presParOf" srcId="{71045F8C-00FA-488E-A7BD-E2E6753D979D}" destId="{6DB11F1C-D028-4800-9625-6611CA9DE6D4}" srcOrd="10" destOrd="0" presId="urn:microsoft.com/office/officeart/2005/8/layout/target3"/>
    <dgm:cxn modelId="{627D137F-921E-450C-B0AB-97BEA2B19C98}" type="presParOf" srcId="{71045F8C-00FA-488E-A7BD-E2E6753D979D}" destId="{CDED6FE3-AD8F-4ACC-B6B8-710EDDD97598}" srcOrd="11" destOrd="0" presId="urn:microsoft.com/office/officeart/2005/8/layout/target3"/>
    <dgm:cxn modelId="{497A600C-83AD-46D5-A7AD-B4AD86012366}" type="presParOf" srcId="{71045F8C-00FA-488E-A7BD-E2E6753D979D}" destId="{397AC6D7-84A6-4150-958F-83C92D9ACF38}" srcOrd="12" destOrd="0" presId="urn:microsoft.com/office/officeart/2005/8/layout/target3"/>
    <dgm:cxn modelId="{1143B907-F319-4B46-A156-31100E12B8B7}" type="presParOf" srcId="{71045F8C-00FA-488E-A7BD-E2E6753D979D}" destId="{D7419528-33A6-416D-9E64-B3F7915C5149}" srcOrd="13" destOrd="0" presId="urn:microsoft.com/office/officeart/2005/8/layout/target3"/>
    <dgm:cxn modelId="{8F273D1F-1423-4741-8F64-EE00577AB3E7}" type="presParOf" srcId="{71045F8C-00FA-488E-A7BD-E2E6753D979D}" destId="{97289DF2-90F4-4EC2-A9FC-633B00BAB610}" srcOrd="14" destOrd="0" presId="urn:microsoft.com/office/officeart/2005/8/layout/target3"/>
    <dgm:cxn modelId="{3E925094-79FD-4339-9D7D-517E5BBCC591}" type="presParOf" srcId="{71045F8C-00FA-488E-A7BD-E2E6753D979D}" destId="{234EBA9D-95B4-4C20-A84E-6F65F1085DC6}" srcOrd="15" destOrd="0" presId="urn:microsoft.com/office/officeart/2005/8/layout/target3"/>
    <dgm:cxn modelId="{C5E4B69A-7364-43BE-8D70-A395A9E5308C}" type="presParOf" srcId="{71045F8C-00FA-488E-A7BD-E2E6753D979D}" destId="{12255512-213F-41DF-90A6-8B4CD74A2B52}" srcOrd="16" destOrd="0" presId="urn:microsoft.com/office/officeart/2005/8/layout/target3"/>
    <dgm:cxn modelId="{F101FF31-682A-43AA-B381-431C4F41263B}" type="presParOf" srcId="{71045F8C-00FA-488E-A7BD-E2E6753D979D}" destId="{50C2F88D-8688-44C2-A854-691F34009D3B}" srcOrd="17" destOrd="0" presId="urn:microsoft.com/office/officeart/2005/8/layout/target3"/>
    <dgm:cxn modelId="{E9F7C7F1-B946-4014-9025-409D05EA25E4}" type="presParOf" srcId="{71045F8C-00FA-488E-A7BD-E2E6753D979D}" destId="{4D19AB04-24FA-40C2-B203-52AE3D15E171}" srcOrd="18" destOrd="0" presId="urn:microsoft.com/office/officeart/2005/8/layout/target3"/>
    <dgm:cxn modelId="{60A075D3-0D4C-4B1C-ABA3-90B4ABB6DB06}" type="presParOf" srcId="{71045F8C-00FA-488E-A7BD-E2E6753D979D}" destId="{832BF48F-0145-4429-9E02-8FCA946CCE9E}" srcOrd="19" destOrd="0" presId="urn:microsoft.com/office/officeart/2005/8/layout/target3"/>
    <dgm:cxn modelId="{3B363265-4374-4827-B4F1-7BEB7127C9D9}" type="presParOf" srcId="{71045F8C-00FA-488E-A7BD-E2E6753D979D}" destId="{E7297F21-D4FD-4A41-AE58-814D01A6B5E7}" srcOrd="20" destOrd="0" presId="urn:microsoft.com/office/officeart/2005/8/layout/target3"/>
    <dgm:cxn modelId="{F69B95F1-C8A9-4A8A-9921-5E110170E273}" type="presParOf" srcId="{71045F8C-00FA-488E-A7BD-E2E6753D979D}" destId="{F69A1436-182C-465B-AD7F-FE48E0C090C1}" srcOrd="21" destOrd="0" presId="urn:microsoft.com/office/officeart/2005/8/layout/target3"/>
    <dgm:cxn modelId="{20F69576-3E88-4D0D-82DA-74B5FFF0D234}" type="presParOf" srcId="{71045F8C-00FA-488E-A7BD-E2E6753D979D}" destId="{AA41A67C-3D3F-4AE9-9E0F-5D7F7BB2E741}" srcOrd="22" destOrd="0" presId="urn:microsoft.com/office/officeart/2005/8/layout/target3"/>
    <dgm:cxn modelId="{3AC93EA1-1DA8-41F3-93D6-2C7FA334EAC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VY_42_INOVACE_34_PODZIM 0 - 20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Podzim 0 - 20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87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146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825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04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030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020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464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538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367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578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848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865A3-DB88-4851-A4CE-C141C588C1D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86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2963958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5469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488832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+mj-lt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Určeno pro  2.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Porovnávání čísel, sčítání </a:t>
            </a:r>
            <a:r>
              <a:rPr lang="cs-CZ" sz="2400" dirty="0">
                <a:latin typeface="+mj-lt"/>
                <a:cs typeface="Times New Roman" pitchFamily="18" charset="0"/>
              </a:rPr>
              <a:t>a odčítání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s přechodem přes desítku v oboru 0-20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Jednotlivé části je možno využít i jako skupinovou práci</a:t>
            </a:r>
          </a:p>
          <a:p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na interaktivní tabuli, tisk jednotlivých částí  </a:t>
            </a:r>
            <a:r>
              <a:rPr lang="cs-CZ" sz="2400" smtClean="0">
                <a:latin typeface="+mj-lt"/>
                <a:cs typeface="Times New Roman" pitchFamily="18" charset="0"/>
              </a:rPr>
              <a:t>(pero</a:t>
            </a:r>
            <a:r>
              <a:rPr lang="cs-CZ" sz="2400" dirty="0" smtClean="0">
                <a:latin typeface="+mj-lt"/>
                <a:cs typeface="Times New Roman" pitchFamily="18" charset="0"/>
              </a:rPr>
              <a:t>, zelená a modrá pastelka, další pastelky na obličej draka, sešit)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Inovace: Kontrola </a:t>
            </a:r>
            <a:r>
              <a:rPr lang="cs-CZ" sz="2400" dirty="0">
                <a:latin typeface="+mj-lt"/>
                <a:cs typeface="Times New Roman" pitchFamily="18" charset="0"/>
              </a:rPr>
              <a:t>práce pomocí interaktivní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tabule           a její využití </a:t>
            </a:r>
            <a:r>
              <a:rPr lang="cs-CZ" sz="2400" dirty="0">
                <a:latin typeface="+mj-lt"/>
                <a:cs typeface="Times New Roman" pitchFamily="18" charset="0"/>
              </a:rPr>
              <a:t>k rozvoji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matematických  dovedností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05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Uzlíková\AppData\Local\Microsoft\Windows\Temporary Internet Files\Content.IE5\GFOPX8EN\MC900237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39809">
            <a:off x="828121" y="357637"/>
            <a:ext cx="1297663" cy="1041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Kosoúhelník 1"/>
          <p:cNvSpPr/>
          <p:nvPr/>
        </p:nvSpPr>
        <p:spPr>
          <a:xfrm rot="18402669">
            <a:off x="2792286" y="835981"/>
            <a:ext cx="1216152" cy="914400"/>
          </a:xfrm>
          <a:prstGeom prst="parallelogram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8402669">
            <a:off x="7052023" y="835979"/>
            <a:ext cx="1216152" cy="914400"/>
          </a:xfrm>
          <a:prstGeom prst="parallelogram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8402669">
            <a:off x="4818085" y="835978"/>
            <a:ext cx="1216152" cy="914400"/>
          </a:xfrm>
          <a:prstGeom prst="parallelogram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60492" y="4233734"/>
            <a:ext cx="740937" cy="52322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+ 8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49029" y="5100910"/>
            <a:ext cx="740937" cy="52322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- </a:t>
            </a:r>
            <a:r>
              <a:rPr lang="cs-CZ" sz="2800" b="1" dirty="0"/>
              <a:t>6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685224" y="3424479"/>
            <a:ext cx="740937" cy="52322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- 5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446847" y="2501149"/>
            <a:ext cx="740937" cy="52322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11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94725" y="4755352"/>
            <a:ext cx="740937" cy="523220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- 8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887046" y="3960731"/>
            <a:ext cx="740937" cy="523220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+ 3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887046" y="3149205"/>
            <a:ext cx="740937" cy="523220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- </a:t>
            </a:r>
            <a:r>
              <a:rPr lang="cs-CZ" sz="2800" b="1" dirty="0"/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146109" y="2342589"/>
            <a:ext cx="740937" cy="523220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20</a:t>
            </a:r>
            <a:endParaRPr lang="cs-CZ" sz="2800" b="1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7897474" y="5791200"/>
            <a:ext cx="720080" cy="613546"/>
          </a:xfrm>
          <a:prstGeom prst="triangle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663061" y="5873789"/>
            <a:ext cx="662482" cy="547756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103228" y="2731981"/>
            <a:ext cx="740937" cy="523220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9</a:t>
            </a:r>
            <a:endParaRPr lang="cs-CZ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722308" y="3610870"/>
            <a:ext cx="740937" cy="523220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+ 8 </a:t>
            </a:r>
            <a:endParaRPr lang="cs-CZ" sz="2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631867" y="5031904"/>
            <a:ext cx="740937" cy="52322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- 7</a:t>
            </a:r>
            <a:endParaRPr lang="cs-CZ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389441" y="4457246"/>
            <a:ext cx="740937" cy="523220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-  5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3593141" y="5833572"/>
            <a:ext cx="502047" cy="547756"/>
          </a:xfrm>
          <a:prstGeom prst="rect">
            <a:avLst/>
          </a:prstGeom>
          <a:solidFill>
            <a:schemeClr val="bg1"/>
          </a:solidFill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1520" y="1862004"/>
            <a:ext cx="1872208" cy="2936128"/>
          </a:xfrm>
          <a:prstGeom prst="rect">
            <a:avLst/>
          </a:prstGeom>
          <a:solidFill>
            <a:schemeClr val="bg1"/>
          </a:solidFill>
          <a:ln w="57150">
            <a:solidFill>
              <a:srgbClr val="EB41B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51520" y="1785653"/>
            <a:ext cx="187220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DRAKOVI, KTERÝ VYLETÍ NEJVÝŠE, NAKRESLI OBLIČEJ. </a:t>
            </a:r>
            <a:endParaRPr lang="cs-CZ" sz="3200" b="1" dirty="0"/>
          </a:p>
        </p:txBody>
      </p:sp>
      <p:sp>
        <p:nvSpPr>
          <p:cNvPr id="29" name="Šipka doprava 28"/>
          <p:cNvSpPr/>
          <p:nvPr/>
        </p:nvSpPr>
        <p:spPr>
          <a:xfrm>
            <a:off x="323528" y="5562574"/>
            <a:ext cx="2202802" cy="1106785"/>
          </a:xfrm>
          <a:prstGeom prst="rightArrow">
            <a:avLst/>
          </a:prstGeom>
          <a:solidFill>
            <a:schemeClr val="bg1"/>
          </a:solidFill>
          <a:ln w="57150">
            <a:solidFill>
              <a:srgbClr val="EB41B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51520" y="5838925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POROVNEJ</a:t>
            </a:r>
            <a:endParaRPr lang="cs-CZ" sz="3200" b="1" dirty="0"/>
          </a:p>
        </p:txBody>
      </p:sp>
      <p:sp>
        <p:nvSpPr>
          <p:cNvPr id="35" name="Obdélník 34"/>
          <p:cNvSpPr/>
          <p:nvPr/>
        </p:nvSpPr>
        <p:spPr>
          <a:xfrm>
            <a:off x="4696145" y="5956174"/>
            <a:ext cx="457200" cy="42515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886588" y="5956174"/>
            <a:ext cx="457200" cy="42515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5" name="Volný tvar 44"/>
          <p:cNvSpPr/>
          <p:nvPr/>
        </p:nvSpPr>
        <p:spPr>
          <a:xfrm>
            <a:off x="3032760" y="4069080"/>
            <a:ext cx="655320" cy="381000"/>
          </a:xfrm>
          <a:custGeom>
            <a:avLst/>
            <a:gdLst>
              <a:gd name="connsiteX0" fmla="*/ 0 w 655320"/>
              <a:gd name="connsiteY0" fmla="*/ 0 h 381000"/>
              <a:gd name="connsiteX1" fmla="*/ 60960 w 655320"/>
              <a:gd name="connsiteY1" fmla="*/ 152400 h 381000"/>
              <a:gd name="connsiteX2" fmla="*/ 289560 w 655320"/>
              <a:gd name="connsiteY2" fmla="*/ 274320 h 381000"/>
              <a:gd name="connsiteX3" fmla="*/ 518160 w 655320"/>
              <a:gd name="connsiteY3" fmla="*/ 320040 h 381000"/>
              <a:gd name="connsiteX4" fmla="*/ 655320 w 655320"/>
              <a:gd name="connsiteY4" fmla="*/ 381000 h 381000"/>
              <a:gd name="connsiteX5" fmla="*/ 655320 w 655320"/>
              <a:gd name="connsiteY5" fmla="*/ 381000 h 381000"/>
              <a:gd name="connsiteX6" fmla="*/ 655320 w 655320"/>
              <a:gd name="connsiteY6" fmla="*/ 381000 h 381000"/>
              <a:gd name="connsiteX7" fmla="*/ 624840 w 655320"/>
              <a:gd name="connsiteY7" fmla="*/ 381000 h 38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55320" h="381000">
                <a:moveTo>
                  <a:pt x="0" y="0"/>
                </a:moveTo>
                <a:cubicBezTo>
                  <a:pt x="6350" y="53340"/>
                  <a:pt x="12700" y="106680"/>
                  <a:pt x="60960" y="152400"/>
                </a:cubicBezTo>
                <a:cubicBezTo>
                  <a:pt x="109220" y="198120"/>
                  <a:pt x="213360" y="246380"/>
                  <a:pt x="289560" y="274320"/>
                </a:cubicBezTo>
                <a:cubicBezTo>
                  <a:pt x="365760" y="302260"/>
                  <a:pt x="457200" y="302260"/>
                  <a:pt x="518160" y="320040"/>
                </a:cubicBezTo>
                <a:cubicBezTo>
                  <a:pt x="579120" y="337820"/>
                  <a:pt x="655320" y="381000"/>
                  <a:pt x="655320" y="381000"/>
                </a:cubicBezTo>
                <a:lnTo>
                  <a:pt x="655320" y="381000"/>
                </a:lnTo>
                <a:lnTo>
                  <a:pt x="655320" y="381000"/>
                </a:lnTo>
                <a:lnTo>
                  <a:pt x="624840" y="381000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46" name="Volný tvar 45"/>
          <p:cNvSpPr/>
          <p:nvPr/>
        </p:nvSpPr>
        <p:spPr>
          <a:xfrm>
            <a:off x="3352800" y="4953000"/>
            <a:ext cx="472440" cy="172155"/>
          </a:xfrm>
          <a:custGeom>
            <a:avLst/>
            <a:gdLst>
              <a:gd name="connsiteX0" fmla="*/ 472440 w 472440"/>
              <a:gd name="connsiteY0" fmla="*/ 0 h 172155"/>
              <a:gd name="connsiteX1" fmla="*/ 441960 w 472440"/>
              <a:gd name="connsiteY1" fmla="*/ 106680 h 172155"/>
              <a:gd name="connsiteX2" fmla="*/ 396240 w 472440"/>
              <a:gd name="connsiteY2" fmla="*/ 167640 h 172155"/>
              <a:gd name="connsiteX3" fmla="*/ 213360 w 472440"/>
              <a:gd name="connsiteY3" fmla="*/ 167640 h 172155"/>
              <a:gd name="connsiteX4" fmla="*/ 137160 w 472440"/>
              <a:gd name="connsiteY4" fmla="*/ 167640 h 172155"/>
              <a:gd name="connsiteX5" fmla="*/ 30480 w 472440"/>
              <a:gd name="connsiteY5" fmla="*/ 167640 h 172155"/>
              <a:gd name="connsiteX6" fmla="*/ 30480 w 472440"/>
              <a:gd name="connsiteY6" fmla="*/ 167640 h 172155"/>
              <a:gd name="connsiteX7" fmla="*/ 0 w 472440"/>
              <a:gd name="connsiteY7" fmla="*/ 167640 h 172155"/>
              <a:gd name="connsiteX8" fmla="*/ 0 w 472440"/>
              <a:gd name="connsiteY8" fmla="*/ 167640 h 1721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2440" h="172155">
                <a:moveTo>
                  <a:pt x="472440" y="0"/>
                </a:moveTo>
                <a:cubicBezTo>
                  <a:pt x="463550" y="39370"/>
                  <a:pt x="454660" y="78740"/>
                  <a:pt x="441960" y="106680"/>
                </a:cubicBezTo>
                <a:cubicBezTo>
                  <a:pt x="429260" y="134620"/>
                  <a:pt x="434340" y="157480"/>
                  <a:pt x="396240" y="167640"/>
                </a:cubicBezTo>
                <a:cubicBezTo>
                  <a:pt x="358140" y="177800"/>
                  <a:pt x="213360" y="167640"/>
                  <a:pt x="213360" y="167640"/>
                </a:cubicBezTo>
                <a:lnTo>
                  <a:pt x="137160" y="167640"/>
                </a:lnTo>
                <a:lnTo>
                  <a:pt x="30480" y="167640"/>
                </a:lnTo>
                <a:lnTo>
                  <a:pt x="30480" y="167640"/>
                </a:lnTo>
                <a:lnTo>
                  <a:pt x="0" y="167640"/>
                </a:lnTo>
                <a:lnTo>
                  <a:pt x="0" y="167640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47" name="Volný tvar 46"/>
          <p:cNvSpPr/>
          <p:nvPr/>
        </p:nvSpPr>
        <p:spPr>
          <a:xfrm>
            <a:off x="2893196" y="5486400"/>
            <a:ext cx="688204" cy="565346"/>
          </a:xfrm>
          <a:custGeom>
            <a:avLst/>
            <a:gdLst>
              <a:gd name="connsiteX0" fmla="*/ 63364 w 688204"/>
              <a:gd name="connsiteY0" fmla="*/ 0 h 565346"/>
              <a:gd name="connsiteX1" fmla="*/ 2404 w 688204"/>
              <a:gd name="connsiteY1" fmla="*/ 182880 h 565346"/>
              <a:gd name="connsiteX2" fmla="*/ 32884 w 688204"/>
              <a:gd name="connsiteY2" fmla="*/ 259080 h 565346"/>
              <a:gd name="connsiteX3" fmla="*/ 215764 w 688204"/>
              <a:gd name="connsiteY3" fmla="*/ 350520 h 565346"/>
              <a:gd name="connsiteX4" fmla="*/ 276724 w 688204"/>
              <a:gd name="connsiteY4" fmla="*/ 381000 h 565346"/>
              <a:gd name="connsiteX5" fmla="*/ 368164 w 688204"/>
              <a:gd name="connsiteY5" fmla="*/ 441960 h 565346"/>
              <a:gd name="connsiteX6" fmla="*/ 459604 w 688204"/>
              <a:gd name="connsiteY6" fmla="*/ 487680 h 565346"/>
              <a:gd name="connsiteX7" fmla="*/ 551044 w 688204"/>
              <a:gd name="connsiteY7" fmla="*/ 518160 h 565346"/>
              <a:gd name="connsiteX8" fmla="*/ 612004 w 688204"/>
              <a:gd name="connsiteY8" fmla="*/ 548640 h 565346"/>
              <a:gd name="connsiteX9" fmla="*/ 672964 w 688204"/>
              <a:gd name="connsiteY9" fmla="*/ 563880 h 565346"/>
              <a:gd name="connsiteX10" fmla="*/ 688204 w 688204"/>
              <a:gd name="connsiteY10" fmla="*/ 563880 h 565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88204" h="565346">
                <a:moveTo>
                  <a:pt x="63364" y="0"/>
                </a:moveTo>
                <a:cubicBezTo>
                  <a:pt x="35424" y="69850"/>
                  <a:pt x="7484" y="139700"/>
                  <a:pt x="2404" y="182880"/>
                </a:cubicBezTo>
                <a:cubicBezTo>
                  <a:pt x="-2676" y="226060"/>
                  <a:pt x="-2676" y="231140"/>
                  <a:pt x="32884" y="259080"/>
                </a:cubicBezTo>
                <a:cubicBezTo>
                  <a:pt x="68444" y="287020"/>
                  <a:pt x="215764" y="350520"/>
                  <a:pt x="215764" y="350520"/>
                </a:cubicBezTo>
                <a:cubicBezTo>
                  <a:pt x="256404" y="370840"/>
                  <a:pt x="251324" y="365760"/>
                  <a:pt x="276724" y="381000"/>
                </a:cubicBezTo>
                <a:cubicBezTo>
                  <a:pt x="302124" y="396240"/>
                  <a:pt x="337684" y="424180"/>
                  <a:pt x="368164" y="441960"/>
                </a:cubicBezTo>
                <a:cubicBezTo>
                  <a:pt x="398644" y="459740"/>
                  <a:pt x="429124" y="474980"/>
                  <a:pt x="459604" y="487680"/>
                </a:cubicBezTo>
                <a:cubicBezTo>
                  <a:pt x="490084" y="500380"/>
                  <a:pt x="525644" y="508000"/>
                  <a:pt x="551044" y="518160"/>
                </a:cubicBezTo>
                <a:cubicBezTo>
                  <a:pt x="576444" y="528320"/>
                  <a:pt x="591684" y="541020"/>
                  <a:pt x="612004" y="548640"/>
                </a:cubicBezTo>
                <a:cubicBezTo>
                  <a:pt x="632324" y="556260"/>
                  <a:pt x="660264" y="561340"/>
                  <a:pt x="672964" y="563880"/>
                </a:cubicBezTo>
                <a:cubicBezTo>
                  <a:pt x="685664" y="566420"/>
                  <a:pt x="686934" y="565150"/>
                  <a:pt x="688204" y="563880"/>
                </a:cubicBez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51" name="Volný tvar 50"/>
          <p:cNvSpPr/>
          <p:nvPr/>
        </p:nvSpPr>
        <p:spPr>
          <a:xfrm>
            <a:off x="2926080" y="3200400"/>
            <a:ext cx="640080" cy="426720"/>
          </a:xfrm>
          <a:custGeom>
            <a:avLst/>
            <a:gdLst>
              <a:gd name="connsiteX0" fmla="*/ 640080 w 640080"/>
              <a:gd name="connsiteY0" fmla="*/ 0 h 426720"/>
              <a:gd name="connsiteX1" fmla="*/ 579120 w 640080"/>
              <a:gd name="connsiteY1" fmla="*/ 91440 h 426720"/>
              <a:gd name="connsiteX2" fmla="*/ 472440 w 640080"/>
              <a:gd name="connsiteY2" fmla="*/ 167640 h 426720"/>
              <a:gd name="connsiteX3" fmla="*/ 411480 w 640080"/>
              <a:gd name="connsiteY3" fmla="*/ 213360 h 426720"/>
              <a:gd name="connsiteX4" fmla="*/ 320040 w 640080"/>
              <a:gd name="connsiteY4" fmla="*/ 228600 h 426720"/>
              <a:gd name="connsiteX5" fmla="*/ 213360 w 640080"/>
              <a:gd name="connsiteY5" fmla="*/ 289560 h 426720"/>
              <a:gd name="connsiteX6" fmla="*/ 60960 w 640080"/>
              <a:gd name="connsiteY6" fmla="*/ 350520 h 426720"/>
              <a:gd name="connsiteX7" fmla="*/ 15240 w 640080"/>
              <a:gd name="connsiteY7" fmla="*/ 411480 h 426720"/>
              <a:gd name="connsiteX8" fmla="*/ 0 w 640080"/>
              <a:gd name="connsiteY8" fmla="*/ 426720 h 426720"/>
              <a:gd name="connsiteX9" fmla="*/ 0 w 640080"/>
              <a:gd name="connsiteY9" fmla="*/ 426720 h 426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40080" h="426720">
                <a:moveTo>
                  <a:pt x="640080" y="0"/>
                </a:moveTo>
                <a:cubicBezTo>
                  <a:pt x="623570" y="31750"/>
                  <a:pt x="607060" y="63500"/>
                  <a:pt x="579120" y="91440"/>
                </a:cubicBezTo>
                <a:cubicBezTo>
                  <a:pt x="551180" y="119380"/>
                  <a:pt x="500380" y="147320"/>
                  <a:pt x="472440" y="167640"/>
                </a:cubicBezTo>
                <a:cubicBezTo>
                  <a:pt x="444500" y="187960"/>
                  <a:pt x="436880" y="203200"/>
                  <a:pt x="411480" y="213360"/>
                </a:cubicBezTo>
                <a:cubicBezTo>
                  <a:pt x="386080" y="223520"/>
                  <a:pt x="353060" y="215900"/>
                  <a:pt x="320040" y="228600"/>
                </a:cubicBezTo>
                <a:cubicBezTo>
                  <a:pt x="287020" y="241300"/>
                  <a:pt x="256540" y="269240"/>
                  <a:pt x="213360" y="289560"/>
                </a:cubicBezTo>
                <a:cubicBezTo>
                  <a:pt x="170180" y="309880"/>
                  <a:pt x="93980" y="330200"/>
                  <a:pt x="60960" y="350520"/>
                </a:cubicBezTo>
                <a:cubicBezTo>
                  <a:pt x="27940" y="370840"/>
                  <a:pt x="25400" y="398780"/>
                  <a:pt x="15240" y="411480"/>
                </a:cubicBezTo>
                <a:cubicBezTo>
                  <a:pt x="5080" y="424180"/>
                  <a:pt x="0" y="426720"/>
                  <a:pt x="0" y="426720"/>
                </a:cubicBezTo>
                <a:lnTo>
                  <a:pt x="0" y="426720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52" name="Volný tvar 51"/>
          <p:cNvSpPr/>
          <p:nvPr/>
        </p:nvSpPr>
        <p:spPr>
          <a:xfrm>
            <a:off x="5421041" y="2026920"/>
            <a:ext cx="370159" cy="472440"/>
          </a:xfrm>
          <a:custGeom>
            <a:avLst/>
            <a:gdLst>
              <a:gd name="connsiteX0" fmla="*/ 4399 w 370159"/>
              <a:gd name="connsiteY0" fmla="*/ 0 h 472440"/>
              <a:gd name="connsiteX1" fmla="*/ 4399 w 370159"/>
              <a:gd name="connsiteY1" fmla="*/ 60960 h 472440"/>
              <a:gd name="connsiteX2" fmla="*/ 50119 w 370159"/>
              <a:gd name="connsiteY2" fmla="*/ 152400 h 472440"/>
              <a:gd name="connsiteX3" fmla="*/ 95839 w 370159"/>
              <a:gd name="connsiteY3" fmla="*/ 228600 h 472440"/>
              <a:gd name="connsiteX4" fmla="*/ 172039 w 370159"/>
              <a:gd name="connsiteY4" fmla="*/ 304800 h 472440"/>
              <a:gd name="connsiteX5" fmla="*/ 293959 w 370159"/>
              <a:gd name="connsiteY5" fmla="*/ 381000 h 472440"/>
              <a:gd name="connsiteX6" fmla="*/ 354919 w 370159"/>
              <a:gd name="connsiteY6" fmla="*/ 441960 h 472440"/>
              <a:gd name="connsiteX7" fmla="*/ 370159 w 370159"/>
              <a:gd name="connsiteY7" fmla="*/ 472440 h 472440"/>
              <a:gd name="connsiteX8" fmla="*/ 370159 w 370159"/>
              <a:gd name="connsiteY8" fmla="*/ 472440 h 472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0159" h="472440">
                <a:moveTo>
                  <a:pt x="4399" y="0"/>
                </a:moveTo>
                <a:cubicBezTo>
                  <a:pt x="589" y="17780"/>
                  <a:pt x="-3221" y="35560"/>
                  <a:pt x="4399" y="60960"/>
                </a:cubicBezTo>
                <a:cubicBezTo>
                  <a:pt x="12019" y="86360"/>
                  <a:pt x="34879" y="124460"/>
                  <a:pt x="50119" y="152400"/>
                </a:cubicBezTo>
                <a:cubicBezTo>
                  <a:pt x="65359" y="180340"/>
                  <a:pt x="75519" y="203200"/>
                  <a:pt x="95839" y="228600"/>
                </a:cubicBezTo>
                <a:cubicBezTo>
                  <a:pt x="116159" y="254000"/>
                  <a:pt x="139019" y="279400"/>
                  <a:pt x="172039" y="304800"/>
                </a:cubicBezTo>
                <a:cubicBezTo>
                  <a:pt x="205059" y="330200"/>
                  <a:pt x="263479" y="358140"/>
                  <a:pt x="293959" y="381000"/>
                </a:cubicBezTo>
                <a:cubicBezTo>
                  <a:pt x="324439" y="403860"/>
                  <a:pt x="342219" y="426720"/>
                  <a:pt x="354919" y="441960"/>
                </a:cubicBezTo>
                <a:cubicBezTo>
                  <a:pt x="367619" y="457200"/>
                  <a:pt x="370159" y="472440"/>
                  <a:pt x="370159" y="472440"/>
                </a:cubicBezTo>
                <a:lnTo>
                  <a:pt x="370159" y="472440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>
            <a:off x="4831080" y="2941320"/>
            <a:ext cx="1036320" cy="502920"/>
          </a:xfrm>
          <a:custGeom>
            <a:avLst/>
            <a:gdLst>
              <a:gd name="connsiteX0" fmla="*/ 1036320 w 1036320"/>
              <a:gd name="connsiteY0" fmla="*/ 0 h 502920"/>
              <a:gd name="connsiteX1" fmla="*/ 960120 w 1036320"/>
              <a:gd name="connsiteY1" fmla="*/ 121920 h 502920"/>
              <a:gd name="connsiteX2" fmla="*/ 822960 w 1036320"/>
              <a:gd name="connsiteY2" fmla="*/ 198120 h 502920"/>
              <a:gd name="connsiteX3" fmla="*/ 701040 w 1036320"/>
              <a:gd name="connsiteY3" fmla="*/ 228600 h 502920"/>
              <a:gd name="connsiteX4" fmla="*/ 487680 w 1036320"/>
              <a:gd name="connsiteY4" fmla="*/ 228600 h 502920"/>
              <a:gd name="connsiteX5" fmla="*/ 365760 w 1036320"/>
              <a:gd name="connsiteY5" fmla="*/ 243840 h 502920"/>
              <a:gd name="connsiteX6" fmla="*/ 228600 w 1036320"/>
              <a:gd name="connsiteY6" fmla="*/ 259080 h 502920"/>
              <a:gd name="connsiteX7" fmla="*/ 121920 w 1036320"/>
              <a:gd name="connsiteY7" fmla="*/ 335280 h 502920"/>
              <a:gd name="connsiteX8" fmla="*/ 91440 w 1036320"/>
              <a:gd name="connsiteY8" fmla="*/ 365760 h 502920"/>
              <a:gd name="connsiteX9" fmla="*/ 45720 w 1036320"/>
              <a:gd name="connsiteY9" fmla="*/ 426720 h 502920"/>
              <a:gd name="connsiteX10" fmla="*/ 0 w 1036320"/>
              <a:gd name="connsiteY10" fmla="*/ 487680 h 502920"/>
              <a:gd name="connsiteX11" fmla="*/ 0 w 1036320"/>
              <a:gd name="connsiteY11" fmla="*/ 487680 h 502920"/>
              <a:gd name="connsiteX12" fmla="*/ 0 w 1036320"/>
              <a:gd name="connsiteY12" fmla="*/ 502920 h 502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36320" h="502920">
                <a:moveTo>
                  <a:pt x="1036320" y="0"/>
                </a:moveTo>
                <a:cubicBezTo>
                  <a:pt x="1016000" y="44450"/>
                  <a:pt x="995680" y="88900"/>
                  <a:pt x="960120" y="121920"/>
                </a:cubicBezTo>
                <a:cubicBezTo>
                  <a:pt x="924560" y="154940"/>
                  <a:pt x="866140" y="180340"/>
                  <a:pt x="822960" y="198120"/>
                </a:cubicBezTo>
                <a:cubicBezTo>
                  <a:pt x="779780" y="215900"/>
                  <a:pt x="756920" y="223520"/>
                  <a:pt x="701040" y="228600"/>
                </a:cubicBezTo>
                <a:cubicBezTo>
                  <a:pt x="645160" y="233680"/>
                  <a:pt x="543560" y="226060"/>
                  <a:pt x="487680" y="228600"/>
                </a:cubicBezTo>
                <a:cubicBezTo>
                  <a:pt x="431800" y="231140"/>
                  <a:pt x="365760" y="243840"/>
                  <a:pt x="365760" y="243840"/>
                </a:cubicBezTo>
                <a:cubicBezTo>
                  <a:pt x="322580" y="248920"/>
                  <a:pt x="269240" y="243840"/>
                  <a:pt x="228600" y="259080"/>
                </a:cubicBezTo>
                <a:cubicBezTo>
                  <a:pt x="187960" y="274320"/>
                  <a:pt x="144780" y="317500"/>
                  <a:pt x="121920" y="335280"/>
                </a:cubicBezTo>
                <a:cubicBezTo>
                  <a:pt x="99060" y="353060"/>
                  <a:pt x="104140" y="350520"/>
                  <a:pt x="91440" y="365760"/>
                </a:cubicBezTo>
                <a:cubicBezTo>
                  <a:pt x="78740" y="381000"/>
                  <a:pt x="45720" y="426720"/>
                  <a:pt x="45720" y="426720"/>
                </a:cubicBezTo>
                <a:lnTo>
                  <a:pt x="0" y="487680"/>
                </a:lnTo>
                <a:lnTo>
                  <a:pt x="0" y="487680"/>
                </a:lnTo>
                <a:lnTo>
                  <a:pt x="0" y="502920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58" name="Volný tvar 57"/>
          <p:cNvSpPr/>
          <p:nvPr/>
        </p:nvSpPr>
        <p:spPr>
          <a:xfrm>
            <a:off x="4796201" y="3870960"/>
            <a:ext cx="583519" cy="641208"/>
          </a:xfrm>
          <a:custGeom>
            <a:avLst/>
            <a:gdLst>
              <a:gd name="connsiteX0" fmla="*/ 4399 w 583519"/>
              <a:gd name="connsiteY0" fmla="*/ 0 h 641208"/>
              <a:gd name="connsiteX1" fmla="*/ 4399 w 583519"/>
              <a:gd name="connsiteY1" fmla="*/ 121920 h 641208"/>
              <a:gd name="connsiteX2" fmla="*/ 50119 w 583519"/>
              <a:gd name="connsiteY2" fmla="*/ 182880 h 641208"/>
              <a:gd name="connsiteX3" fmla="*/ 65359 w 583519"/>
              <a:gd name="connsiteY3" fmla="*/ 243840 h 641208"/>
              <a:gd name="connsiteX4" fmla="*/ 95839 w 583519"/>
              <a:gd name="connsiteY4" fmla="*/ 320040 h 641208"/>
              <a:gd name="connsiteX5" fmla="*/ 141559 w 583519"/>
              <a:gd name="connsiteY5" fmla="*/ 396240 h 641208"/>
              <a:gd name="connsiteX6" fmla="*/ 187279 w 583519"/>
              <a:gd name="connsiteY6" fmla="*/ 441960 h 641208"/>
              <a:gd name="connsiteX7" fmla="*/ 278719 w 583519"/>
              <a:gd name="connsiteY7" fmla="*/ 518160 h 641208"/>
              <a:gd name="connsiteX8" fmla="*/ 354919 w 583519"/>
              <a:gd name="connsiteY8" fmla="*/ 533400 h 641208"/>
              <a:gd name="connsiteX9" fmla="*/ 400639 w 583519"/>
              <a:gd name="connsiteY9" fmla="*/ 594360 h 641208"/>
              <a:gd name="connsiteX10" fmla="*/ 446359 w 583519"/>
              <a:gd name="connsiteY10" fmla="*/ 624840 h 641208"/>
              <a:gd name="connsiteX11" fmla="*/ 507319 w 583519"/>
              <a:gd name="connsiteY11" fmla="*/ 640080 h 641208"/>
              <a:gd name="connsiteX12" fmla="*/ 553039 w 583519"/>
              <a:gd name="connsiteY12" fmla="*/ 640080 h 641208"/>
              <a:gd name="connsiteX13" fmla="*/ 583519 w 583519"/>
              <a:gd name="connsiteY13" fmla="*/ 640080 h 641208"/>
              <a:gd name="connsiteX14" fmla="*/ 583519 w 583519"/>
              <a:gd name="connsiteY14" fmla="*/ 640080 h 6412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83519" h="641208">
                <a:moveTo>
                  <a:pt x="4399" y="0"/>
                </a:moveTo>
                <a:cubicBezTo>
                  <a:pt x="589" y="45720"/>
                  <a:pt x="-3221" y="91440"/>
                  <a:pt x="4399" y="121920"/>
                </a:cubicBezTo>
                <a:cubicBezTo>
                  <a:pt x="12019" y="152400"/>
                  <a:pt x="39959" y="162560"/>
                  <a:pt x="50119" y="182880"/>
                </a:cubicBezTo>
                <a:cubicBezTo>
                  <a:pt x="60279" y="203200"/>
                  <a:pt x="57739" y="220980"/>
                  <a:pt x="65359" y="243840"/>
                </a:cubicBezTo>
                <a:cubicBezTo>
                  <a:pt x="72979" y="266700"/>
                  <a:pt x="83139" y="294640"/>
                  <a:pt x="95839" y="320040"/>
                </a:cubicBezTo>
                <a:cubicBezTo>
                  <a:pt x="108539" y="345440"/>
                  <a:pt x="126319" y="375920"/>
                  <a:pt x="141559" y="396240"/>
                </a:cubicBezTo>
                <a:cubicBezTo>
                  <a:pt x="156799" y="416560"/>
                  <a:pt x="164419" y="421640"/>
                  <a:pt x="187279" y="441960"/>
                </a:cubicBezTo>
                <a:cubicBezTo>
                  <a:pt x="210139" y="462280"/>
                  <a:pt x="250779" y="502920"/>
                  <a:pt x="278719" y="518160"/>
                </a:cubicBezTo>
                <a:cubicBezTo>
                  <a:pt x="306659" y="533400"/>
                  <a:pt x="334599" y="520700"/>
                  <a:pt x="354919" y="533400"/>
                </a:cubicBezTo>
                <a:cubicBezTo>
                  <a:pt x="375239" y="546100"/>
                  <a:pt x="385399" y="579120"/>
                  <a:pt x="400639" y="594360"/>
                </a:cubicBezTo>
                <a:cubicBezTo>
                  <a:pt x="415879" y="609600"/>
                  <a:pt x="428579" y="617220"/>
                  <a:pt x="446359" y="624840"/>
                </a:cubicBezTo>
                <a:cubicBezTo>
                  <a:pt x="464139" y="632460"/>
                  <a:pt x="489539" y="637540"/>
                  <a:pt x="507319" y="640080"/>
                </a:cubicBezTo>
                <a:cubicBezTo>
                  <a:pt x="525099" y="642620"/>
                  <a:pt x="553039" y="640080"/>
                  <a:pt x="553039" y="640080"/>
                </a:cubicBezTo>
                <a:lnTo>
                  <a:pt x="583519" y="640080"/>
                </a:lnTo>
                <a:lnTo>
                  <a:pt x="583519" y="640080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59" name="Volný tvar 58"/>
          <p:cNvSpPr/>
          <p:nvPr/>
        </p:nvSpPr>
        <p:spPr>
          <a:xfrm>
            <a:off x="5684520" y="4480560"/>
            <a:ext cx="579120" cy="716280"/>
          </a:xfrm>
          <a:custGeom>
            <a:avLst/>
            <a:gdLst>
              <a:gd name="connsiteX0" fmla="*/ 411480 w 579120"/>
              <a:gd name="connsiteY0" fmla="*/ 0 h 716280"/>
              <a:gd name="connsiteX1" fmla="*/ 502920 w 579120"/>
              <a:gd name="connsiteY1" fmla="*/ 45720 h 716280"/>
              <a:gd name="connsiteX2" fmla="*/ 579120 w 579120"/>
              <a:gd name="connsiteY2" fmla="*/ 137160 h 716280"/>
              <a:gd name="connsiteX3" fmla="*/ 502920 w 579120"/>
              <a:gd name="connsiteY3" fmla="*/ 365760 h 716280"/>
              <a:gd name="connsiteX4" fmla="*/ 426720 w 579120"/>
              <a:gd name="connsiteY4" fmla="*/ 441960 h 716280"/>
              <a:gd name="connsiteX5" fmla="*/ 274320 w 579120"/>
              <a:gd name="connsiteY5" fmla="*/ 533400 h 716280"/>
              <a:gd name="connsiteX6" fmla="*/ 167640 w 579120"/>
              <a:gd name="connsiteY6" fmla="*/ 640080 h 716280"/>
              <a:gd name="connsiteX7" fmla="*/ 0 w 579120"/>
              <a:gd name="connsiteY7" fmla="*/ 716280 h 716280"/>
              <a:gd name="connsiteX8" fmla="*/ 0 w 579120"/>
              <a:gd name="connsiteY8" fmla="*/ 716280 h 716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9120" h="716280">
                <a:moveTo>
                  <a:pt x="411480" y="0"/>
                </a:moveTo>
                <a:cubicBezTo>
                  <a:pt x="443230" y="11430"/>
                  <a:pt x="474980" y="22860"/>
                  <a:pt x="502920" y="45720"/>
                </a:cubicBezTo>
                <a:cubicBezTo>
                  <a:pt x="530860" y="68580"/>
                  <a:pt x="579120" y="83820"/>
                  <a:pt x="579120" y="137160"/>
                </a:cubicBezTo>
                <a:cubicBezTo>
                  <a:pt x="579120" y="190500"/>
                  <a:pt x="528320" y="314960"/>
                  <a:pt x="502920" y="365760"/>
                </a:cubicBezTo>
                <a:cubicBezTo>
                  <a:pt x="477520" y="416560"/>
                  <a:pt x="464820" y="414020"/>
                  <a:pt x="426720" y="441960"/>
                </a:cubicBezTo>
                <a:cubicBezTo>
                  <a:pt x="388620" y="469900"/>
                  <a:pt x="317500" y="500380"/>
                  <a:pt x="274320" y="533400"/>
                </a:cubicBezTo>
                <a:cubicBezTo>
                  <a:pt x="231140" y="566420"/>
                  <a:pt x="213360" y="609600"/>
                  <a:pt x="167640" y="640080"/>
                </a:cubicBezTo>
                <a:cubicBezTo>
                  <a:pt x="121920" y="670560"/>
                  <a:pt x="0" y="716280"/>
                  <a:pt x="0" y="716280"/>
                </a:cubicBezTo>
                <a:lnTo>
                  <a:pt x="0" y="716280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60" name="Volný tvar 59"/>
          <p:cNvSpPr/>
          <p:nvPr/>
        </p:nvSpPr>
        <p:spPr>
          <a:xfrm>
            <a:off x="5470720" y="5562600"/>
            <a:ext cx="274760" cy="457200"/>
          </a:xfrm>
          <a:custGeom>
            <a:avLst/>
            <a:gdLst>
              <a:gd name="connsiteX0" fmla="*/ 15680 w 274760"/>
              <a:gd name="connsiteY0" fmla="*/ 0 h 457200"/>
              <a:gd name="connsiteX1" fmla="*/ 440 w 274760"/>
              <a:gd name="connsiteY1" fmla="*/ 106680 h 457200"/>
              <a:gd name="connsiteX2" fmla="*/ 30920 w 274760"/>
              <a:gd name="connsiteY2" fmla="*/ 213360 h 457200"/>
              <a:gd name="connsiteX3" fmla="*/ 91880 w 274760"/>
              <a:gd name="connsiteY3" fmla="*/ 304800 h 457200"/>
              <a:gd name="connsiteX4" fmla="*/ 152840 w 274760"/>
              <a:gd name="connsiteY4" fmla="*/ 381000 h 457200"/>
              <a:gd name="connsiteX5" fmla="*/ 229040 w 274760"/>
              <a:gd name="connsiteY5" fmla="*/ 441960 h 457200"/>
              <a:gd name="connsiteX6" fmla="*/ 274760 w 274760"/>
              <a:gd name="connsiteY6" fmla="*/ 457200 h 457200"/>
              <a:gd name="connsiteX7" fmla="*/ 274760 w 274760"/>
              <a:gd name="connsiteY7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4760" h="457200">
                <a:moveTo>
                  <a:pt x="15680" y="0"/>
                </a:moveTo>
                <a:cubicBezTo>
                  <a:pt x="6790" y="35560"/>
                  <a:pt x="-2100" y="71120"/>
                  <a:pt x="440" y="106680"/>
                </a:cubicBezTo>
                <a:cubicBezTo>
                  <a:pt x="2980" y="142240"/>
                  <a:pt x="15680" y="180340"/>
                  <a:pt x="30920" y="213360"/>
                </a:cubicBezTo>
                <a:cubicBezTo>
                  <a:pt x="46160" y="246380"/>
                  <a:pt x="71560" y="276860"/>
                  <a:pt x="91880" y="304800"/>
                </a:cubicBezTo>
                <a:cubicBezTo>
                  <a:pt x="112200" y="332740"/>
                  <a:pt x="129980" y="358140"/>
                  <a:pt x="152840" y="381000"/>
                </a:cubicBezTo>
                <a:cubicBezTo>
                  <a:pt x="175700" y="403860"/>
                  <a:pt x="208720" y="429260"/>
                  <a:pt x="229040" y="441960"/>
                </a:cubicBezTo>
                <a:cubicBezTo>
                  <a:pt x="249360" y="454660"/>
                  <a:pt x="274760" y="457200"/>
                  <a:pt x="274760" y="457200"/>
                </a:cubicBezTo>
                <a:lnTo>
                  <a:pt x="274760" y="457200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61" name="Volný tvar 60"/>
          <p:cNvSpPr/>
          <p:nvPr/>
        </p:nvSpPr>
        <p:spPr>
          <a:xfrm>
            <a:off x="7479908" y="2026920"/>
            <a:ext cx="170572" cy="289560"/>
          </a:xfrm>
          <a:custGeom>
            <a:avLst/>
            <a:gdLst>
              <a:gd name="connsiteX0" fmla="*/ 170572 w 170572"/>
              <a:gd name="connsiteY0" fmla="*/ 0 h 289560"/>
              <a:gd name="connsiteX1" fmla="*/ 109612 w 170572"/>
              <a:gd name="connsiteY1" fmla="*/ 76200 h 289560"/>
              <a:gd name="connsiteX2" fmla="*/ 63892 w 170572"/>
              <a:gd name="connsiteY2" fmla="*/ 152400 h 289560"/>
              <a:gd name="connsiteX3" fmla="*/ 33412 w 170572"/>
              <a:gd name="connsiteY3" fmla="*/ 182880 h 289560"/>
              <a:gd name="connsiteX4" fmla="*/ 2932 w 170572"/>
              <a:gd name="connsiteY4" fmla="*/ 243840 h 289560"/>
              <a:gd name="connsiteX5" fmla="*/ 2932 w 170572"/>
              <a:gd name="connsiteY5" fmla="*/ 289560 h 289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0572" h="289560">
                <a:moveTo>
                  <a:pt x="170572" y="0"/>
                </a:moveTo>
                <a:cubicBezTo>
                  <a:pt x="148982" y="25400"/>
                  <a:pt x="127392" y="50800"/>
                  <a:pt x="109612" y="76200"/>
                </a:cubicBezTo>
                <a:cubicBezTo>
                  <a:pt x="91832" y="101600"/>
                  <a:pt x="76592" y="134620"/>
                  <a:pt x="63892" y="152400"/>
                </a:cubicBezTo>
                <a:cubicBezTo>
                  <a:pt x="51192" y="170180"/>
                  <a:pt x="43572" y="167640"/>
                  <a:pt x="33412" y="182880"/>
                </a:cubicBezTo>
                <a:cubicBezTo>
                  <a:pt x="23252" y="198120"/>
                  <a:pt x="8012" y="226060"/>
                  <a:pt x="2932" y="243840"/>
                </a:cubicBezTo>
                <a:cubicBezTo>
                  <a:pt x="-2148" y="261620"/>
                  <a:pt x="392" y="275590"/>
                  <a:pt x="2932" y="289560"/>
                </a:cubicBez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olný tvar 62"/>
          <p:cNvSpPr/>
          <p:nvPr/>
        </p:nvSpPr>
        <p:spPr>
          <a:xfrm>
            <a:off x="7479908" y="2804160"/>
            <a:ext cx="428977" cy="548640"/>
          </a:xfrm>
          <a:custGeom>
            <a:avLst/>
            <a:gdLst>
              <a:gd name="connsiteX0" fmla="*/ 2257 w 428977"/>
              <a:gd name="connsiteY0" fmla="*/ 0 h 548640"/>
              <a:gd name="connsiteX1" fmla="*/ 2257 w 428977"/>
              <a:gd name="connsiteY1" fmla="*/ 106680 h 548640"/>
              <a:gd name="connsiteX2" fmla="*/ 2257 w 428977"/>
              <a:gd name="connsiteY2" fmla="*/ 198120 h 548640"/>
              <a:gd name="connsiteX3" fmla="*/ 32737 w 428977"/>
              <a:gd name="connsiteY3" fmla="*/ 243840 h 548640"/>
              <a:gd name="connsiteX4" fmla="*/ 124177 w 428977"/>
              <a:gd name="connsiteY4" fmla="*/ 350520 h 548640"/>
              <a:gd name="connsiteX5" fmla="*/ 169897 w 428977"/>
              <a:gd name="connsiteY5" fmla="*/ 396240 h 548640"/>
              <a:gd name="connsiteX6" fmla="*/ 246097 w 428977"/>
              <a:gd name="connsiteY6" fmla="*/ 457200 h 548640"/>
              <a:gd name="connsiteX7" fmla="*/ 291817 w 428977"/>
              <a:gd name="connsiteY7" fmla="*/ 487680 h 548640"/>
              <a:gd name="connsiteX8" fmla="*/ 337537 w 428977"/>
              <a:gd name="connsiteY8" fmla="*/ 518160 h 548640"/>
              <a:gd name="connsiteX9" fmla="*/ 383257 w 428977"/>
              <a:gd name="connsiteY9" fmla="*/ 533400 h 548640"/>
              <a:gd name="connsiteX10" fmla="*/ 428977 w 428977"/>
              <a:gd name="connsiteY10" fmla="*/ 548640 h 548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8977" h="548640">
                <a:moveTo>
                  <a:pt x="2257" y="0"/>
                </a:moveTo>
                <a:lnTo>
                  <a:pt x="2257" y="106680"/>
                </a:lnTo>
                <a:cubicBezTo>
                  <a:pt x="2257" y="139700"/>
                  <a:pt x="-2823" y="175260"/>
                  <a:pt x="2257" y="198120"/>
                </a:cubicBezTo>
                <a:cubicBezTo>
                  <a:pt x="7337" y="220980"/>
                  <a:pt x="12417" y="218440"/>
                  <a:pt x="32737" y="243840"/>
                </a:cubicBezTo>
                <a:cubicBezTo>
                  <a:pt x="53057" y="269240"/>
                  <a:pt x="101317" y="325120"/>
                  <a:pt x="124177" y="350520"/>
                </a:cubicBezTo>
                <a:cubicBezTo>
                  <a:pt x="147037" y="375920"/>
                  <a:pt x="149577" y="378460"/>
                  <a:pt x="169897" y="396240"/>
                </a:cubicBezTo>
                <a:cubicBezTo>
                  <a:pt x="190217" y="414020"/>
                  <a:pt x="225777" y="441960"/>
                  <a:pt x="246097" y="457200"/>
                </a:cubicBezTo>
                <a:cubicBezTo>
                  <a:pt x="266417" y="472440"/>
                  <a:pt x="291817" y="487680"/>
                  <a:pt x="291817" y="487680"/>
                </a:cubicBezTo>
                <a:cubicBezTo>
                  <a:pt x="307057" y="497840"/>
                  <a:pt x="322297" y="510540"/>
                  <a:pt x="337537" y="518160"/>
                </a:cubicBezTo>
                <a:cubicBezTo>
                  <a:pt x="352777" y="525780"/>
                  <a:pt x="383257" y="533400"/>
                  <a:pt x="383257" y="533400"/>
                </a:cubicBezTo>
                <a:lnTo>
                  <a:pt x="428977" y="548640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1024" name="Volný tvar 1023"/>
          <p:cNvSpPr/>
          <p:nvPr/>
        </p:nvSpPr>
        <p:spPr>
          <a:xfrm>
            <a:off x="8211428" y="3611880"/>
            <a:ext cx="155332" cy="381000"/>
          </a:xfrm>
          <a:custGeom>
            <a:avLst/>
            <a:gdLst>
              <a:gd name="connsiteX0" fmla="*/ 155332 w 155332"/>
              <a:gd name="connsiteY0" fmla="*/ 0 h 381000"/>
              <a:gd name="connsiteX1" fmla="*/ 124852 w 155332"/>
              <a:gd name="connsiteY1" fmla="*/ 76200 h 381000"/>
              <a:gd name="connsiteX2" fmla="*/ 124852 w 155332"/>
              <a:gd name="connsiteY2" fmla="*/ 121920 h 381000"/>
              <a:gd name="connsiteX3" fmla="*/ 94372 w 155332"/>
              <a:gd name="connsiteY3" fmla="*/ 213360 h 381000"/>
              <a:gd name="connsiteX4" fmla="*/ 33412 w 155332"/>
              <a:gd name="connsiteY4" fmla="*/ 274320 h 381000"/>
              <a:gd name="connsiteX5" fmla="*/ 2932 w 155332"/>
              <a:gd name="connsiteY5" fmla="*/ 350520 h 381000"/>
              <a:gd name="connsiteX6" fmla="*/ 2932 w 155332"/>
              <a:gd name="connsiteY6" fmla="*/ 381000 h 38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5332" h="381000">
                <a:moveTo>
                  <a:pt x="155332" y="0"/>
                </a:moveTo>
                <a:cubicBezTo>
                  <a:pt x="142632" y="27940"/>
                  <a:pt x="129932" y="55880"/>
                  <a:pt x="124852" y="76200"/>
                </a:cubicBezTo>
                <a:cubicBezTo>
                  <a:pt x="119772" y="96520"/>
                  <a:pt x="129932" y="99060"/>
                  <a:pt x="124852" y="121920"/>
                </a:cubicBezTo>
                <a:cubicBezTo>
                  <a:pt x="119772" y="144780"/>
                  <a:pt x="109612" y="187960"/>
                  <a:pt x="94372" y="213360"/>
                </a:cubicBezTo>
                <a:cubicBezTo>
                  <a:pt x="79132" y="238760"/>
                  <a:pt x="48652" y="251460"/>
                  <a:pt x="33412" y="274320"/>
                </a:cubicBezTo>
                <a:cubicBezTo>
                  <a:pt x="18172" y="297180"/>
                  <a:pt x="8012" y="332740"/>
                  <a:pt x="2932" y="350520"/>
                </a:cubicBezTo>
                <a:cubicBezTo>
                  <a:pt x="-2148" y="368300"/>
                  <a:pt x="392" y="374650"/>
                  <a:pt x="2932" y="381000"/>
                </a:cubicBez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1033" name="Volný tvar 1032"/>
          <p:cNvSpPr/>
          <p:nvPr/>
        </p:nvSpPr>
        <p:spPr>
          <a:xfrm>
            <a:off x="7406640" y="4434840"/>
            <a:ext cx="838200" cy="304800"/>
          </a:xfrm>
          <a:custGeom>
            <a:avLst/>
            <a:gdLst>
              <a:gd name="connsiteX0" fmla="*/ 838200 w 838200"/>
              <a:gd name="connsiteY0" fmla="*/ 0 h 304800"/>
              <a:gd name="connsiteX1" fmla="*/ 746760 w 838200"/>
              <a:gd name="connsiteY1" fmla="*/ 91440 h 304800"/>
              <a:gd name="connsiteX2" fmla="*/ 655320 w 838200"/>
              <a:gd name="connsiteY2" fmla="*/ 137160 h 304800"/>
              <a:gd name="connsiteX3" fmla="*/ 518160 w 838200"/>
              <a:gd name="connsiteY3" fmla="*/ 152400 h 304800"/>
              <a:gd name="connsiteX4" fmla="*/ 441960 w 838200"/>
              <a:gd name="connsiteY4" fmla="*/ 152400 h 304800"/>
              <a:gd name="connsiteX5" fmla="*/ 259080 w 838200"/>
              <a:gd name="connsiteY5" fmla="*/ 152400 h 304800"/>
              <a:gd name="connsiteX6" fmla="*/ 152400 w 838200"/>
              <a:gd name="connsiteY6" fmla="*/ 152400 h 304800"/>
              <a:gd name="connsiteX7" fmla="*/ 76200 w 838200"/>
              <a:gd name="connsiteY7" fmla="*/ 213360 h 304800"/>
              <a:gd name="connsiteX8" fmla="*/ 15240 w 838200"/>
              <a:gd name="connsiteY8" fmla="*/ 274320 h 304800"/>
              <a:gd name="connsiteX9" fmla="*/ 0 w 838200"/>
              <a:gd name="connsiteY9" fmla="*/ 304800 h 30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38200" h="304800">
                <a:moveTo>
                  <a:pt x="838200" y="0"/>
                </a:moveTo>
                <a:cubicBezTo>
                  <a:pt x="807720" y="34290"/>
                  <a:pt x="777240" y="68580"/>
                  <a:pt x="746760" y="91440"/>
                </a:cubicBezTo>
                <a:cubicBezTo>
                  <a:pt x="716280" y="114300"/>
                  <a:pt x="693420" y="127000"/>
                  <a:pt x="655320" y="137160"/>
                </a:cubicBezTo>
                <a:cubicBezTo>
                  <a:pt x="617220" y="147320"/>
                  <a:pt x="553720" y="149860"/>
                  <a:pt x="518160" y="152400"/>
                </a:cubicBezTo>
                <a:cubicBezTo>
                  <a:pt x="482600" y="154940"/>
                  <a:pt x="441960" y="152400"/>
                  <a:pt x="441960" y="152400"/>
                </a:cubicBezTo>
                <a:lnTo>
                  <a:pt x="259080" y="152400"/>
                </a:lnTo>
                <a:cubicBezTo>
                  <a:pt x="210820" y="152400"/>
                  <a:pt x="182880" y="142240"/>
                  <a:pt x="152400" y="152400"/>
                </a:cubicBezTo>
                <a:cubicBezTo>
                  <a:pt x="121920" y="162560"/>
                  <a:pt x="99060" y="193040"/>
                  <a:pt x="76200" y="213360"/>
                </a:cubicBezTo>
                <a:cubicBezTo>
                  <a:pt x="53340" y="233680"/>
                  <a:pt x="27940" y="259080"/>
                  <a:pt x="15240" y="274320"/>
                </a:cubicBezTo>
                <a:cubicBezTo>
                  <a:pt x="2540" y="289560"/>
                  <a:pt x="0" y="304800"/>
                  <a:pt x="0" y="304800"/>
                </a:cubicBez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1034" name="Volný tvar 1033"/>
          <p:cNvSpPr/>
          <p:nvPr/>
        </p:nvSpPr>
        <p:spPr>
          <a:xfrm>
            <a:off x="7429846" y="5233709"/>
            <a:ext cx="705064" cy="731520"/>
          </a:xfrm>
          <a:custGeom>
            <a:avLst/>
            <a:gdLst>
              <a:gd name="connsiteX0" fmla="*/ 19264 w 705064"/>
              <a:gd name="connsiteY0" fmla="*/ 0 h 731520"/>
              <a:gd name="connsiteX1" fmla="*/ 4024 w 705064"/>
              <a:gd name="connsiteY1" fmla="*/ 137160 h 731520"/>
              <a:gd name="connsiteX2" fmla="*/ 4024 w 705064"/>
              <a:gd name="connsiteY2" fmla="*/ 228600 h 731520"/>
              <a:gd name="connsiteX3" fmla="*/ 49744 w 705064"/>
              <a:gd name="connsiteY3" fmla="*/ 320040 h 731520"/>
              <a:gd name="connsiteX4" fmla="*/ 110704 w 705064"/>
              <a:gd name="connsiteY4" fmla="*/ 396240 h 731520"/>
              <a:gd name="connsiteX5" fmla="*/ 202144 w 705064"/>
              <a:gd name="connsiteY5" fmla="*/ 457200 h 731520"/>
              <a:gd name="connsiteX6" fmla="*/ 308824 w 705064"/>
              <a:gd name="connsiteY6" fmla="*/ 533400 h 731520"/>
              <a:gd name="connsiteX7" fmla="*/ 369784 w 705064"/>
              <a:gd name="connsiteY7" fmla="*/ 594360 h 731520"/>
              <a:gd name="connsiteX8" fmla="*/ 506944 w 705064"/>
              <a:gd name="connsiteY8" fmla="*/ 624840 h 731520"/>
              <a:gd name="connsiteX9" fmla="*/ 583144 w 705064"/>
              <a:gd name="connsiteY9" fmla="*/ 655320 h 731520"/>
              <a:gd name="connsiteX10" fmla="*/ 659344 w 705064"/>
              <a:gd name="connsiteY10" fmla="*/ 701040 h 731520"/>
              <a:gd name="connsiteX11" fmla="*/ 705064 w 705064"/>
              <a:gd name="connsiteY11" fmla="*/ 731520 h 731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5064" h="731520">
                <a:moveTo>
                  <a:pt x="19264" y="0"/>
                </a:moveTo>
                <a:cubicBezTo>
                  <a:pt x="12914" y="49530"/>
                  <a:pt x="6564" y="99060"/>
                  <a:pt x="4024" y="137160"/>
                </a:cubicBezTo>
                <a:cubicBezTo>
                  <a:pt x="1484" y="175260"/>
                  <a:pt x="-3596" y="198120"/>
                  <a:pt x="4024" y="228600"/>
                </a:cubicBezTo>
                <a:cubicBezTo>
                  <a:pt x="11644" y="259080"/>
                  <a:pt x="31964" y="292100"/>
                  <a:pt x="49744" y="320040"/>
                </a:cubicBezTo>
                <a:cubicBezTo>
                  <a:pt x="67524" y="347980"/>
                  <a:pt x="85304" y="373380"/>
                  <a:pt x="110704" y="396240"/>
                </a:cubicBezTo>
                <a:cubicBezTo>
                  <a:pt x="136104" y="419100"/>
                  <a:pt x="169124" y="434340"/>
                  <a:pt x="202144" y="457200"/>
                </a:cubicBezTo>
                <a:cubicBezTo>
                  <a:pt x="235164" y="480060"/>
                  <a:pt x="280884" y="510540"/>
                  <a:pt x="308824" y="533400"/>
                </a:cubicBezTo>
                <a:cubicBezTo>
                  <a:pt x="336764" y="556260"/>
                  <a:pt x="336764" y="579120"/>
                  <a:pt x="369784" y="594360"/>
                </a:cubicBezTo>
                <a:cubicBezTo>
                  <a:pt x="402804" y="609600"/>
                  <a:pt x="471384" y="614680"/>
                  <a:pt x="506944" y="624840"/>
                </a:cubicBezTo>
                <a:cubicBezTo>
                  <a:pt x="542504" y="635000"/>
                  <a:pt x="557744" y="642620"/>
                  <a:pt x="583144" y="655320"/>
                </a:cubicBezTo>
                <a:cubicBezTo>
                  <a:pt x="608544" y="668020"/>
                  <a:pt x="639024" y="688340"/>
                  <a:pt x="659344" y="701040"/>
                </a:cubicBezTo>
                <a:cubicBezTo>
                  <a:pt x="679664" y="713740"/>
                  <a:pt x="692364" y="722630"/>
                  <a:pt x="705064" y="731520"/>
                </a:cubicBez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1035" name="Volný tvar 1034"/>
          <p:cNvSpPr/>
          <p:nvPr/>
        </p:nvSpPr>
        <p:spPr>
          <a:xfrm>
            <a:off x="3383280" y="2026920"/>
            <a:ext cx="169897" cy="701040"/>
          </a:xfrm>
          <a:custGeom>
            <a:avLst/>
            <a:gdLst>
              <a:gd name="connsiteX0" fmla="*/ 0 w 169897"/>
              <a:gd name="connsiteY0" fmla="*/ 0 h 701040"/>
              <a:gd name="connsiteX1" fmla="*/ 15240 w 169897"/>
              <a:gd name="connsiteY1" fmla="*/ 182880 h 701040"/>
              <a:gd name="connsiteX2" fmla="*/ 45720 w 169897"/>
              <a:gd name="connsiteY2" fmla="*/ 228600 h 701040"/>
              <a:gd name="connsiteX3" fmla="*/ 76200 w 169897"/>
              <a:gd name="connsiteY3" fmla="*/ 289560 h 701040"/>
              <a:gd name="connsiteX4" fmla="*/ 106680 w 169897"/>
              <a:gd name="connsiteY4" fmla="*/ 320040 h 701040"/>
              <a:gd name="connsiteX5" fmla="*/ 121920 w 169897"/>
              <a:gd name="connsiteY5" fmla="*/ 396240 h 701040"/>
              <a:gd name="connsiteX6" fmla="*/ 137160 w 169897"/>
              <a:gd name="connsiteY6" fmla="*/ 441960 h 701040"/>
              <a:gd name="connsiteX7" fmla="*/ 167640 w 169897"/>
              <a:gd name="connsiteY7" fmla="*/ 533400 h 701040"/>
              <a:gd name="connsiteX8" fmla="*/ 167640 w 169897"/>
              <a:gd name="connsiteY8" fmla="*/ 609600 h 701040"/>
              <a:gd name="connsiteX9" fmla="*/ 167640 w 169897"/>
              <a:gd name="connsiteY9" fmla="*/ 624840 h 701040"/>
              <a:gd name="connsiteX10" fmla="*/ 167640 w 169897"/>
              <a:gd name="connsiteY10" fmla="*/ 701040 h 701040"/>
              <a:gd name="connsiteX11" fmla="*/ 167640 w 169897"/>
              <a:gd name="connsiteY11" fmla="*/ 701040 h 701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69897" h="701040">
                <a:moveTo>
                  <a:pt x="0" y="0"/>
                </a:moveTo>
                <a:cubicBezTo>
                  <a:pt x="3810" y="72390"/>
                  <a:pt x="7620" y="144780"/>
                  <a:pt x="15240" y="182880"/>
                </a:cubicBezTo>
                <a:cubicBezTo>
                  <a:pt x="22860" y="220980"/>
                  <a:pt x="35560" y="210820"/>
                  <a:pt x="45720" y="228600"/>
                </a:cubicBezTo>
                <a:cubicBezTo>
                  <a:pt x="55880" y="246380"/>
                  <a:pt x="66040" y="274320"/>
                  <a:pt x="76200" y="289560"/>
                </a:cubicBezTo>
                <a:cubicBezTo>
                  <a:pt x="86360" y="304800"/>
                  <a:pt x="99060" y="302260"/>
                  <a:pt x="106680" y="320040"/>
                </a:cubicBezTo>
                <a:cubicBezTo>
                  <a:pt x="114300" y="337820"/>
                  <a:pt x="116840" y="375920"/>
                  <a:pt x="121920" y="396240"/>
                </a:cubicBezTo>
                <a:cubicBezTo>
                  <a:pt x="127000" y="416560"/>
                  <a:pt x="137160" y="441960"/>
                  <a:pt x="137160" y="441960"/>
                </a:cubicBezTo>
                <a:cubicBezTo>
                  <a:pt x="144780" y="464820"/>
                  <a:pt x="162560" y="505460"/>
                  <a:pt x="167640" y="533400"/>
                </a:cubicBezTo>
                <a:cubicBezTo>
                  <a:pt x="172720" y="561340"/>
                  <a:pt x="167640" y="609600"/>
                  <a:pt x="167640" y="609600"/>
                </a:cubicBezTo>
                <a:lnTo>
                  <a:pt x="167640" y="624840"/>
                </a:lnTo>
                <a:lnTo>
                  <a:pt x="167640" y="701040"/>
                </a:lnTo>
                <a:lnTo>
                  <a:pt x="167640" y="701040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480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2150" y="543984"/>
            <a:ext cx="7560840" cy="1440160"/>
          </a:xfrm>
          <a:prstGeom prst="rect">
            <a:avLst/>
          </a:prstGeom>
          <a:noFill/>
          <a:ln w="762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Uzlíková\AppData\Local\Microsoft\Windows\Temporary Internet Files\Content.IE5\U5BWUOGB\MC900441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166" y="743676"/>
            <a:ext cx="687187" cy="617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76166" y="743676"/>
            <a:ext cx="7416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sbírala         s výsledkem vyšším než 11.  Dej je do zeleného         . </a:t>
            </a:r>
            <a:endParaRPr lang="cs-CZ" sz="3200" dirty="0"/>
          </a:p>
        </p:txBody>
      </p:sp>
      <p:sp>
        <p:nvSpPr>
          <p:cNvPr id="4" name="Ovál 3"/>
          <p:cNvSpPr/>
          <p:nvPr/>
        </p:nvSpPr>
        <p:spPr>
          <a:xfrm>
            <a:off x="4283970" y="1361183"/>
            <a:ext cx="457200" cy="457200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C:\Users\Uzlíková\AppData\Local\Microsoft\Windows\Temporary Internet Files\Content.IE5\4IS3LJ0J\MP9004031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0446" y="862072"/>
            <a:ext cx="794463" cy="5315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5" name="Ovál 4"/>
          <p:cNvSpPr/>
          <p:nvPr/>
        </p:nvSpPr>
        <p:spPr>
          <a:xfrm>
            <a:off x="876166" y="3140968"/>
            <a:ext cx="1174246" cy="914400"/>
          </a:xfrm>
          <a:prstGeom prst="ellipse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6" name="TextovéPole 5"/>
          <p:cNvSpPr txBox="1"/>
          <p:nvPr/>
        </p:nvSpPr>
        <p:spPr>
          <a:xfrm>
            <a:off x="976230" y="3284983"/>
            <a:ext cx="1174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18 – 9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</a:t>
            </a:r>
            <a:endParaRPr lang="cs-CZ" sz="2400" b="1" dirty="0"/>
          </a:p>
        </p:txBody>
      </p:sp>
      <p:sp>
        <p:nvSpPr>
          <p:cNvPr id="12" name="Ovál 11"/>
          <p:cNvSpPr/>
          <p:nvPr/>
        </p:nvSpPr>
        <p:spPr>
          <a:xfrm>
            <a:off x="5220072" y="2867598"/>
            <a:ext cx="1174246" cy="914400"/>
          </a:xfrm>
          <a:prstGeom prst="ellipse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3" name="TextovéPole 12"/>
          <p:cNvSpPr txBox="1"/>
          <p:nvPr/>
        </p:nvSpPr>
        <p:spPr>
          <a:xfrm>
            <a:off x="5320136" y="3011613"/>
            <a:ext cx="1174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11 - 8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</a:t>
            </a:r>
            <a:endParaRPr lang="cs-CZ" sz="2400" b="1" dirty="0"/>
          </a:p>
        </p:txBody>
      </p:sp>
      <p:sp>
        <p:nvSpPr>
          <p:cNvPr id="14" name="Ovál 13"/>
          <p:cNvSpPr/>
          <p:nvPr/>
        </p:nvSpPr>
        <p:spPr>
          <a:xfrm>
            <a:off x="2440599" y="2410398"/>
            <a:ext cx="1174246" cy="914400"/>
          </a:xfrm>
          <a:prstGeom prst="ellipse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5" name="TextovéPole 14"/>
          <p:cNvSpPr txBox="1"/>
          <p:nvPr/>
        </p:nvSpPr>
        <p:spPr>
          <a:xfrm>
            <a:off x="2616799" y="2496743"/>
            <a:ext cx="9433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7 + 5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</a:t>
            </a:r>
          </a:p>
        </p:txBody>
      </p:sp>
      <p:sp>
        <p:nvSpPr>
          <p:cNvPr id="16" name="Ovál 15"/>
          <p:cNvSpPr/>
          <p:nvPr/>
        </p:nvSpPr>
        <p:spPr>
          <a:xfrm>
            <a:off x="796012" y="4797152"/>
            <a:ext cx="1174246" cy="914400"/>
          </a:xfrm>
          <a:prstGeom prst="ellipse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7" name="TextovéPole 16"/>
          <p:cNvSpPr txBox="1"/>
          <p:nvPr/>
        </p:nvSpPr>
        <p:spPr>
          <a:xfrm>
            <a:off x="896076" y="4941167"/>
            <a:ext cx="1174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 + 9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</a:t>
            </a:r>
            <a:endParaRPr lang="cs-CZ" sz="2400" b="1" dirty="0"/>
          </a:p>
        </p:txBody>
      </p:sp>
      <p:sp>
        <p:nvSpPr>
          <p:cNvPr id="18" name="Ovál 17"/>
          <p:cNvSpPr/>
          <p:nvPr/>
        </p:nvSpPr>
        <p:spPr>
          <a:xfrm>
            <a:off x="3283890" y="3637983"/>
            <a:ext cx="1174246" cy="914400"/>
          </a:xfrm>
          <a:prstGeom prst="ellipse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9" name="TextovéPole 18"/>
          <p:cNvSpPr txBox="1"/>
          <p:nvPr/>
        </p:nvSpPr>
        <p:spPr>
          <a:xfrm>
            <a:off x="3383954" y="3781998"/>
            <a:ext cx="1174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12 – 4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</a:t>
            </a:r>
            <a:endParaRPr lang="cs-CZ" sz="2400" b="1" dirty="0"/>
          </a:p>
        </p:txBody>
      </p:sp>
      <p:sp>
        <p:nvSpPr>
          <p:cNvPr id="20" name="Ovál 19"/>
          <p:cNvSpPr/>
          <p:nvPr/>
        </p:nvSpPr>
        <p:spPr>
          <a:xfrm>
            <a:off x="6206066" y="5110337"/>
            <a:ext cx="1174246" cy="914400"/>
          </a:xfrm>
          <a:prstGeom prst="ellipse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21" name="TextovéPole 20"/>
          <p:cNvSpPr txBox="1"/>
          <p:nvPr/>
        </p:nvSpPr>
        <p:spPr>
          <a:xfrm>
            <a:off x="6306130" y="5254352"/>
            <a:ext cx="1174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8 + 7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</a:t>
            </a:r>
            <a:endParaRPr lang="cs-CZ" sz="2400" b="1" dirty="0"/>
          </a:p>
        </p:txBody>
      </p:sp>
      <p:sp>
        <p:nvSpPr>
          <p:cNvPr id="22" name="Ovál 21"/>
          <p:cNvSpPr/>
          <p:nvPr/>
        </p:nvSpPr>
        <p:spPr>
          <a:xfrm>
            <a:off x="7280248" y="3911353"/>
            <a:ext cx="1174246" cy="914400"/>
          </a:xfrm>
          <a:prstGeom prst="ellipse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23" name="TextovéPole 22"/>
          <p:cNvSpPr txBox="1"/>
          <p:nvPr/>
        </p:nvSpPr>
        <p:spPr>
          <a:xfrm>
            <a:off x="7380312" y="4055368"/>
            <a:ext cx="1174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6 + 8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</a:t>
            </a:r>
            <a:endParaRPr lang="cs-CZ" sz="2400" b="1" dirty="0"/>
          </a:p>
        </p:txBody>
      </p:sp>
      <p:sp>
        <p:nvSpPr>
          <p:cNvPr id="24" name="Ovál 23"/>
          <p:cNvSpPr/>
          <p:nvPr/>
        </p:nvSpPr>
        <p:spPr>
          <a:xfrm>
            <a:off x="2209708" y="5255361"/>
            <a:ext cx="1174246" cy="914400"/>
          </a:xfrm>
          <a:prstGeom prst="ellipse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25" name="TextovéPole 24"/>
          <p:cNvSpPr txBox="1"/>
          <p:nvPr/>
        </p:nvSpPr>
        <p:spPr>
          <a:xfrm>
            <a:off x="2309772" y="5399376"/>
            <a:ext cx="1174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 </a:t>
            </a:r>
            <a:r>
              <a:rPr lang="cs-CZ" sz="2400" b="1" dirty="0" smtClean="0"/>
              <a:t>4 + 8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</a:t>
            </a:r>
            <a:endParaRPr lang="cs-CZ" sz="2400" b="1" dirty="0"/>
          </a:p>
        </p:txBody>
      </p:sp>
      <p:sp>
        <p:nvSpPr>
          <p:cNvPr id="26" name="Ovál 25"/>
          <p:cNvSpPr/>
          <p:nvPr/>
        </p:nvSpPr>
        <p:spPr>
          <a:xfrm>
            <a:off x="7008328" y="2554413"/>
            <a:ext cx="1174246" cy="914400"/>
          </a:xfrm>
          <a:prstGeom prst="ellipse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27" name="TextovéPole 26"/>
          <p:cNvSpPr txBox="1"/>
          <p:nvPr/>
        </p:nvSpPr>
        <p:spPr>
          <a:xfrm>
            <a:off x="7108392" y="2698428"/>
            <a:ext cx="1174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7 + 9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</a:t>
            </a:r>
            <a:endParaRPr lang="cs-CZ" sz="2400" b="1" dirty="0"/>
          </a:p>
        </p:txBody>
      </p:sp>
      <p:sp>
        <p:nvSpPr>
          <p:cNvPr id="28" name="Ovál 27"/>
          <p:cNvSpPr/>
          <p:nvPr/>
        </p:nvSpPr>
        <p:spPr>
          <a:xfrm>
            <a:off x="4183906" y="5153047"/>
            <a:ext cx="1174246" cy="914400"/>
          </a:xfrm>
          <a:prstGeom prst="ellipse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29" name="TextovéPole 28"/>
          <p:cNvSpPr txBox="1"/>
          <p:nvPr/>
        </p:nvSpPr>
        <p:spPr>
          <a:xfrm>
            <a:off x="4283970" y="5297062"/>
            <a:ext cx="1174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17 – 6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53796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8352928" cy="1512590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54832" y="309617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Výsledky ti napoví, do kterého koše patří ovoce. (Přiřaď čarou v barvě výsledku.)                                                                           Porovnej počty  ovoce v koších.</a:t>
            </a:r>
            <a:endParaRPr lang="cs-CZ" sz="3200" dirty="0"/>
          </a:p>
        </p:txBody>
      </p:sp>
      <p:pic>
        <p:nvPicPr>
          <p:cNvPr id="3218" name="Picture 146" descr="C:\Users\Uzlíková\AppData\Local\Microsoft\Windows\Temporary Internet Files\Content.IE5\2NC8W7KR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5521" y="2657799"/>
            <a:ext cx="1103238" cy="1901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19" name="Picture 147" descr="C:\Users\Uzlíková\AppData\Local\Microsoft\Windows\Temporary Internet Files\Content.IE5\KLJ41I51\MC900441708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981" y="4618983"/>
            <a:ext cx="605037" cy="60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25" name="Picture 153" descr="C:\Users\Uzlíková\AppData\Local\Microsoft\Windows\Temporary Internet Files\Content.IE5\2NC8W7KR\MC9002153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5043" y="4585015"/>
            <a:ext cx="485967" cy="639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86" name="Obdélník 3185"/>
          <p:cNvSpPr/>
          <p:nvPr/>
        </p:nvSpPr>
        <p:spPr>
          <a:xfrm>
            <a:off x="304788" y="5373216"/>
            <a:ext cx="1346222" cy="4730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88" name="Přímá spojnice 3187"/>
          <p:cNvCxnSpPr/>
          <p:nvPr/>
        </p:nvCxnSpPr>
        <p:spPr>
          <a:xfrm>
            <a:off x="766738" y="5373216"/>
            <a:ext cx="0" cy="47307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nice 164"/>
          <p:cNvCxnSpPr/>
          <p:nvPr/>
        </p:nvCxnSpPr>
        <p:spPr>
          <a:xfrm>
            <a:off x="1228735" y="5373216"/>
            <a:ext cx="0" cy="47307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6" name="Picture 147" descr="C:\Users\Uzlíková\AppData\Local\Microsoft\Windows\Temporary Internet Files\Content.IE5\KLJ41I51\MC900441708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8222" y="4629384"/>
            <a:ext cx="605037" cy="60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7" name="Picture 153" descr="C:\Users\Uzlíková\AppData\Local\Microsoft\Windows\Temporary Internet Files\Content.IE5\2NC8W7KR\MC9002153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4284" y="4595416"/>
            <a:ext cx="485967" cy="639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8" name="Obdélník 167"/>
          <p:cNvSpPr/>
          <p:nvPr/>
        </p:nvSpPr>
        <p:spPr>
          <a:xfrm>
            <a:off x="7324029" y="5383617"/>
            <a:ext cx="1346222" cy="4730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9" name="Přímá spojnice 168"/>
          <p:cNvCxnSpPr/>
          <p:nvPr/>
        </p:nvCxnSpPr>
        <p:spPr>
          <a:xfrm>
            <a:off x="7785979" y="5383617"/>
            <a:ext cx="0" cy="473074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>
            <a:off x="8247976" y="5383617"/>
            <a:ext cx="0" cy="473074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96" name="Obdélník 3195"/>
          <p:cNvSpPr/>
          <p:nvPr/>
        </p:nvSpPr>
        <p:spPr>
          <a:xfrm>
            <a:off x="3565612" y="3361220"/>
            <a:ext cx="1512168" cy="49190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74" name="TextovéPole 173"/>
          <p:cNvSpPr txBox="1"/>
          <p:nvPr/>
        </p:nvSpPr>
        <p:spPr>
          <a:xfrm>
            <a:off x="7673104" y="2971821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</a:rPr>
              <a:t>16</a:t>
            </a:r>
            <a:endParaRPr lang="cs-CZ" sz="3600" b="1" dirty="0">
              <a:solidFill>
                <a:srgbClr val="92D050"/>
              </a:solidFill>
            </a:endParaRPr>
          </a:p>
        </p:txBody>
      </p:sp>
      <p:pic>
        <p:nvPicPr>
          <p:cNvPr id="175" name="Picture 146" descr="C:\Users\Uzlíková\AppData\Local\Microsoft\Windows\Temporary Internet Files\Content.IE5\2NC8W7KR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399" y="2727775"/>
            <a:ext cx="1103238" cy="1901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27" name="Picture 155" descr="C:\Users\Uzlíková\AppData\Local\Microsoft\Windows\Temporary Internet Files\Content.IE5\KLJ41I51\MC9003358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5510" y="741391"/>
            <a:ext cx="1250469" cy="1023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0" name="TextovéPole 179"/>
          <p:cNvSpPr txBox="1"/>
          <p:nvPr/>
        </p:nvSpPr>
        <p:spPr>
          <a:xfrm>
            <a:off x="547587" y="3049035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14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3199" name="TextovéPole 3198"/>
          <p:cNvSpPr txBox="1"/>
          <p:nvPr/>
        </p:nvSpPr>
        <p:spPr>
          <a:xfrm>
            <a:off x="3565612" y="3326580"/>
            <a:ext cx="18395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</a:t>
            </a:r>
            <a:r>
              <a:rPr lang="en-US" sz="2400" b="1" dirty="0" smtClean="0"/>
              <a:t>9</a:t>
            </a:r>
            <a:r>
              <a:rPr lang="cs-CZ" sz="2400" b="1" dirty="0" smtClean="0"/>
              <a:t> + </a:t>
            </a:r>
            <a:r>
              <a:rPr lang="en-US" sz="2400" b="1" dirty="0" smtClean="0"/>
              <a:t>5</a:t>
            </a:r>
            <a:r>
              <a:rPr lang="cs-CZ" sz="2400" b="1" dirty="0" smtClean="0"/>
              <a:t> =</a:t>
            </a:r>
            <a:r>
              <a:rPr lang="cs-CZ" sz="2400" b="1" dirty="0" smtClean="0">
                <a:solidFill>
                  <a:srgbClr val="FF0000"/>
                </a:solidFill>
              </a:rPr>
              <a:t>  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2" name="Obdélník 181"/>
          <p:cNvSpPr/>
          <p:nvPr/>
        </p:nvSpPr>
        <p:spPr>
          <a:xfrm>
            <a:off x="2637892" y="2750346"/>
            <a:ext cx="1683804" cy="49190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83" name="TextovéPole 182"/>
          <p:cNvSpPr txBox="1"/>
          <p:nvPr/>
        </p:nvSpPr>
        <p:spPr>
          <a:xfrm>
            <a:off x="2879224" y="2750856"/>
            <a:ext cx="1496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8 + 6 =      </a:t>
            </a:r>
            <a:endParaRPr lang="cs-CZ" sz="2400" b="1" dirty="0"/>
          </a:p>
        </p:txBody>
      </p:sp>
      <p:sp>
        <p:nvSpPr>
          <p:cNvPr id="184" name="Obdélník 183"/>
          <p:cNvSpPr/>
          <p:nvPr/>
        </p:nvSpPr>
        <p:spPr>
          <a:xfrm>
            <a:off x="2476923" y="3979547"/>
            <a:ext cx="1639249" cy="49190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85" name="TextovéPole 184"/>
          <p:cNvSpPr txBox="1"/>
          <p:nvPr/>
        </p:nvSpPr>
        <p:spPr>
          <a:xfrm>
            <a:off x="2579943" y="3989624"/>
            <a:ext cx="16591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</a:t>
            </a:r>
            <a:r>
              <a:rPr lang="en-US" sz="2400" b="1" dirty="0" smtClean="0"/>
              <a:t>1</a:t>
            </a:r>
            <a:r>
              <a:rPr lang="cs-CZ" sz="2400" b="1" dirty="0" smtClean="0"/>
              <a:t>8 - </a:t>
            </a:r>
            <a:r>
              <a:rPr lang="cs-CZ" sz="2400" b="1" dirty="0"/>
              <a:t>4</a:t>
            </a:r>
            <a:r>
              <a:rPr lang="cs-CZ" sz="2400" b="1" dirty="0" smtClean="0"/>
              <a:t> =     </a:t>
            </a:r>
            <a:endParaRPr lang="cs-CZ" sz="2400" b="1" dirty="0"/>
          </a:p>
        </p:txBody>
      </p:sp>
      <p:sp>
        <p:nvSpPr>
          <p:cNvPr id="186" name="Obdélník 185"/>
          <p:cNvSpPr/>
          <p:nvPr/>
        </p:nvSpPr>
        <p:spPr>
          <a:xfrm>
            <a:off x="3479794" y="4617987"/>
            <a:ext cx="1755440" cy="49190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87" name="TextovéPole 186"/>
          <p:cNvSpPr txBox="1"/>
          <p:nvPr/>
        </p:nvSpPr>
        <p:spPr>
          <a:xfrm>
            <a:off x="3627708" y="4611351"/>
            <a:ext cx="17104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11 + 3 =        </a:t>
            </a:r>
            <a:endParaRPr lang="cs-CZ" sz="2400" b="1" dirty="0"/>
          </a:p>
        </p:txBody>
      </p:sp>
      <p:sp>
        <p:nvSpPr>
          <p:cNvPr id="188" name="Obdélník 187"/>
          <p:cNvSpPr/>
          <p:nvPr/>
        </p:nvSpPr>
        <p:spPr>
          <a:xfrm>
            <a:off x="2432174" y="5225674"/>
            <a:ext cx="1683998" cy="49190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89" name="TextovéPole 188"/>
          <p:cNvSpPr txBox="1"/>
          <p:nvPr/>
        </p:nvSpPr>
        <p:spPr>
          <a:xfrm>
            <a:off x="2476923" y="5219038"/>
            <a:ext cx="17862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7 + 7 = 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   </a:t>
            </a:r>
            <a:endParaRPr lang="cs-CZ" sz="2400" b="1" dirty="0"/>
          </a:p>
        </p:txBody>
      </p:sp>
      <p:sp>
        <p:nvSpPr>
          <p:cNvPr id="190" name="Obdélník 189"/>
          <p:cNvSpPr/>
          <p:nvPr/>
        </p:nvSpPr>
        <p:spPr>
          <a:xfrm>
            <a:off x="3370024" y="6040747"/>
            <a:ext cx="1762252" cy="49190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91" name="TextovéPole 190"/>
          <p:cNvSpPr txBox="1"/>
          <p:nvPr/>
        </p:nvSpPr>
        <p:spPr>
          <a:xfrm>
            <a:off x="3274173" y="6070984"/>
            <a:ext cx="19610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18 </a:t>
            </a:r>
            <a:r>
              <a:rPr lang="cs-CZ" sz="2400" b="1" dirty="0" smtClean="0"/>
              <a:t>- </a:t>
            </a:r>
            <a:r>
              <a:rPr lang="cs-CZ" sz="2400" b="1" dirty="0" smtClean="0"/>
              <a:t>2 = 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   </a:t>
            </a:r>
            <a:endParaRPr lang="cs-CZ" sz="2400" b="1" dirty="0"/>
          </a:p>
        </p:txBody>
      </p:sp>
      <p:sp>
        <p:nvSpPr>
          <p:cNvPr id="192" name="Obdélník 191"/>
          <p:cNvSpPr/>
          <p:nvPr/>
        </p:nvSpPr>
        <p:spPr>
          <a:xfrm>
            <a:off x="4563028" y="2729166"/>
            <a:ext cx="1512168" cy="49190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93" name="TextovéPole 192"/>
          <p:cNvSpPr txBox="1"/>
          <p:nvPr/>
        </p:nvSpPr>
        <p:spPr>
          <a:xfrm>
            <a:off x="4582108" y="2744825"/>
            <a:ext cx="16460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7 + 9 =      </a:t>
            </a:r>
            <a:endParaRPr lang="cs-CZ" sz="2400" b="1" dirty="0"/>
          </a:p>
        </p:txBody>
      </p:sp>
      <p:sp>
        <p:nvSpPr>
          <p:cNvPr id="194" name="Obdélník 193"/>
          <p:cNvSpPr/>
          <p:nvPr/>
        </p:nvSpPr>
        <p:spPr>
          <a:xfrm>
            <a:off x="4376192" y="3983707"/>
            <a:ext cx="1718084" cy="49190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95" name="TextovéPole 194"/>
          <p:cNvSpPr txBox="1"/>
          <p:nvPr/>
        </p:nvSpPr>
        <p:spPr>
          <a:xfrm>
            <a:off x="4587280" y="4007848"/>
            <a:ext cx="1665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19 - </a:t>
            </a:r>
            <a:r>
              <a:rPr lang="cs-CZ" sz="2400" b="1" dirty="0"/>
              <a:t>3</a:t>
            </a:r>
            <a:r>
              <a:rPr lang="cs-CZ" sz="2400" b="1" dirty="0" smtClean="0"/>
              <a:t> =    </a:t>
            </a:r>
            <a:endParaRPr lang="cs-CZ" sz="2400" b="1" dirty="0"/>
          </a:p>
        </p:txBody>
      </p:sp>
      <p:sp>
        <p:nvSpPr>
          <p:cNvPr id="196" name="Obdélník 195"/>
          <p:cNvSpPr/>
          <p:nvPr/>
        </p:nvSpPr>
        <p:spPr>
          <a:xfrm>
            <a:off x="4321696" y="5219038"/>
            <a:ext cx="1753500" cy="49190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97" name="TextovéPole 196"/>
          <p:cNvSpPr txBox="1"/>
          <p:nvPr/>
        </p:nvSpPr>
        <p:spPr>
          <a:xfrm>
            <a:off x="4582108" y="5212402"/>
            <a:ext cx="16460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20 </a:t>
            </a:r>
            <a:r>
              <a:rPr lang="cs-CZ" sz="2400" b="1" dirty="0" smtClean="0"/>
              <a:t>- </a:t>
            </a:r>
            <a:r>
              <a:rPr lang="cs-CZ" sz="2400" b="1" dirty="0" smtClean="0"/>
              <a:t>4 = 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  </a:t>
            </a:r>
            <a:endParaRPr lang="cs-CZ" sz="2400" b="1" dirty="0"/>
          </a:p>
        </p:txBody>
      </p:sp>
      <p:sp>
        <p:nvSpPr>
          <p:cNvPr id="198" name="Obdélník 197"/>
          <p:cNvSpPr/>
          <p:nvPr/>
        </p:nvSpPr>
        <p:spPr>
          <a:xfrm>
            <a:off x="3393976" y="2141215"/>
            <a:ext cx="1738300" cy="49190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99" name="TextovéPole 198"/>
          <p:cNvSpPr txBox="1"/>
          <p:nvPr/>
        </p:nvSpPr>
        <p:spPr>
          <a:xfrm>
            <a:off x="3393976" y="2134579"/>
            <a:ext cx="1738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8 + 8 =      </a:t>
            </a:r>
            <a:endParaRPr lang="cs-CZ" sz="2400" b="1" dirty="0"/>
          </a:p>
        </p:txBody>
      </p:sp>
      <p:pic>
        <p:nvPicPr>
          <p:cNvPr id="229" name="Picture 147" descr="C:\Users\Uzlíková\AppData\Local\Microsoft\Windows\Temporary Internet Files\Content.IE5\KLJ41I51\MC900441708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9504" y="2195135"/>
            <a:ext cx="421207" cy="421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0" name="Picture 147" descr="C:\Users\Uzlíková\AppData\Local\Microsoft\Windows\Temporary Internet Files\Content.IE5\KLJ41I51\MC900441708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5577" y="2732206"/>
            <a:ext cx="421207" cy="421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1" name="Picture 153" descr="C:\Users\Uzlíková\AppData\Local\Microsoft\Windows\Temporary Internet Files\Content.IE5\2NC8W7KR\MC9002153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0956" y="2768576"/>
            <a:ext cx="363647" cy="47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2" name="Picture 153" descr="C:\Users\Uzlíková\AppData\Local\Microsoft\Windows\Temporary Internet Files\Content.IE5\2NC8W7KR\MC9002153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5612" y="3389933"/>
            <a:ext cx="363647" cy="47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3" name="Picture 153" descr="C:\Users\Uzlíková\AppData\Local\Microsoft\Windows\Temporary Internet Files\Content.IE5\2NC8W7KR\MC9002153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0176" y="4001604"/>
            <a:ext cx="363647" cy="47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4" name="Picture 153" descr="C:\Users\Uzlíková\AppData\Local\Microsoft\Windows\Temporary Internet Files\Content.IE5\2NC8W7KR\MC9002153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4060" y="6070984"/>
            <a:ext cx="363647" cy="47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" name="Picture 153" descr="C:\Users\Uzlíková\AppData\Local\Microsoft\Windows\Temporary Internet Files\Content.IE5\2NC8W7KR\MC9002153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6811" y="5197059"/>
            <a:ext cx="363647" cy="47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6" name="Picture 147" descr="C:\Users\Uzlíková\AppData\Local\Microsoft\Windows\Temporary Internet Files\Content.IE5\KLJ41I51\MC900441708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4441" y="4014894"/>
            <a:ext cx="421207" cy="421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7" name="Picture 147" descr="C:\Users\Uzlíková\AppData\Local\Microsoft\Windows\Temporary Internet Files\Content.IE5\KLJ41I51\MC900441708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749" y="4595416"/>
            <a:ext cx="421207" cy="421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8" name="Picture 147" descr="C:\Users\Uzlíková\AppData\Local\Microsoft\Windows\Temporary Internet Files\Content.IE5\KLJ41I51\MC900441708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0058" y="5234421"/>
            <a:ext cx="421207" cy="421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1" name="TextovéPole 240"/>
          <p:cNvSpPr txBox="1"/>
          <p:nvPr/>
        </p:nvSpPr>
        <p:spPr>
          <a:xfrm>
            <a:off x="0" y="5083097"/>
            <a:ext cx="2048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/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45" name="TextovéPole 244"/>
          <p:cNvSpPr txBox="1"/>
          <p:nvPr/>
        </p:nvSpPr>
        <p:spPr>
          <a:xfrm>
            <a:off x="6972992" y="5109889"/>
            <a:ext cx="2048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/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73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Uzlíková\AppData\Local\Microsoft\Windows\Temporary Internet Files\Content.IE5\GFOPX8EN\MC900237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816174">
            <a:off x="419192" y="324112"/>
            <a:ext cx="1297663" cy="1041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Kosoúhelník 1"/>
          <p:cNvSpPr/>
          <p:nvPr/>
        </p:nvSpPr>
        <p:spPr>
          <a:xfrm rot="18402669">
            <a:off x="2792286" y="835981"/>
            <a:ext cx="1216152" cy="914400"/>
          </a:xfrm>
          <a:prstGeom prst="parallelogram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8402669">
            <a:off x="7052023" y="835979"/>
            <a:ext cx="1216152" cy="914400"/>
          </a:xfrm>
          <a:prstGeom prst="parallelogram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8402669">
            <a:off x="4818085" y="835978"/>
            <a:ext cx="1216152" cy="914400"/>
          </a:xfrm>
          <a:prstGeom prst="parallelogram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60492" y="4233734"/>
            <a:ext cx="740937" cy="52322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+ 8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49029" y="5100910"/>
            <a:ext cx="740937" cy="52322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- </a:t>
            </a:r>
            <a:r>
              <a:rPr lang="cs-CZ" sz="2800" b="1" dirty="0"/>
              <a:t>6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685224" y="3424479"/>
            <a:ext cx="740937" cy="52322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- 5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446847" y="2501149"/>
            <a:ext cx="740937" cy="52322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11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94725" y="4755352"/>
            <a:ext cx="740937" cy="523220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- 8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887046" y="3960731"/>
            <a:ext cx="740937" cy="523220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+ 3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887046" y="3149205"/>
            <a:ext cx="740937" cy="523220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- </a:t>
            </a:r>
            <a:r>
              <a:rPr lang="cs-CZ" sz="2800" b="1" dirty="0"/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146109" y="2342589"/>
            <a:ext cx="740937" cy="523220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20</a:t>
            </a:r>
            <a:endParaRPr lang="cs-CZ" sz="2800" b="1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7897474" y="5791200"/>
            <a:ext cx="720080" cy="613546"/>
          </a:xfrm>
          <a:prstGeom prst="triangle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8" name="Ovál 7"/>
          <p:cNvSpPr/>
          <p:nvPr/>
        </p:nvSpPr>
        <p:spPr>
          <a:xfrm>
            <a:off x="5663061" y="5873789"/>
            <a:ext cx="662482" cy="547756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8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103228" y="2731981"/>
            <a:ext cx="740937" cy="523220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9</a:t>
            </a:r>
            <a:endParaRPr lang="cs-CZ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722308" y="3610870"/>
            <a:ext cx="740937" cy="523220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+ 8 </a:t>
            </a:r>
            <a:endParaRPr lang="cs-CZ" sz="2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631867" y="5031904"/>
            <a:ext cx="740937" cy="52322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- 7</a:t>
            </a:r>
            <a:endParaRPr lang="cs-CZ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389441" y="4457246"/>
            <a:ext cx="740937" cy="523220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-  5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3593141" y="5833572"/>
            <a:ext cx="502047" cy="547756"/>
          </a:xfrm>
          <a:prstGeom prst="rect">
            <a:avLst/>
          </a:prstGeom>
          <a:solidFill>
            <a:schemeClr val="bg1"/>
          </a:solidFill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1520" y="1862004"/>
            <a:ext cx="1872208" cy="2936128"/>
          </a:xfrm>
          <a:prstGeom prst="rect">
            <a:avLst/>
          </a:prstGeom>
          <a:solidFill>
            <a:schemeClr val="bg1"/>
          </a:solidFill>
          <a:ln w="57150">
            <a:solidFill>
              <a:srgbClr val="EB41B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51520" y="1785653"/>
            <a:ext cx="187220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DRAKOVI, KTERÝ VYLETÍ NEJVÝŠE, NAKRESLI OBLIČEJ. </a:t>
            </a:r>
            <a:endParaRPr lang="cs-CZ" sz="3200" b="1" dirty="0"/>
          </a:p>
        </p:txBody>
      </p:sp>
      <p:sp>
        <p:nvSpPr>
          <p:cNvPr id="29" name="Šipka doprava 28"/>
          <p:cNvSpPr/>
          <p:nvPr/>
        </p:nvSpPr>
        <p:spPr>
          <a:xfrm>
            <a:off x="323528" y="5562574"/>
            <a:ext cx="2202802" cy="1106785"/>
          </a:xfrm>
          <a:prstGeom prst="rightArrow">
            <a:avLst/>
          </a:prstGeom>
          <a:solidFill>
            <a:schemeClr val="bg1"/>
          </a:solidFill>
          <a:ln w="57150">
            <a:solidFill>
              <a:srgbClr val="EB41B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51520" y="5838925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POROVNEJ</a:t>
            </a:r>
            <a:endParaRPr lang="cs-CZ" sz="3200" b="1" dirty="0"/>
          </a:p>
        </p:txBody>
      </p:sp>
      <p:sp>
        <p:nvSpPr>
          <p:cNvPr id="35" name="Obdélník 34"/>
          <p:cNvSpPr/>
          <p:nvPr/>
        </p:nvSpPr>
        <p:spPr>
          <a:xfrm>
            <a:off x="4696145" y="5956174"/>
            <a:ext cx="457200" cy="42515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smtClean="0">
                <a:solidFill>
                  <a:srgbClr val="FF0000"/>
                </a:solidFill>
              </a:rPr>
              <a:t>&lt;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886588" y="5956174"/>
            <a:ext cx="457200" cy="42515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smtClean="0">
                <a:solidFill>
                  <a:srgbClr val="FF0000"/>
                </a:solidFill>
              </a:rPr>
              <a:t>&gt;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5" name="Volný tvar 44"/>
          <p:cNvSpPr/>
          <p:nvPr/>
        </p:nvSpPr>
        <p:spPr>
          <a:xfrm>
            <a:off x="3032760" y="4069080"/>
            <a:ext cx="655320" cy="381000"/>
          </a:xfrm>
          <a:custGeom>
            <a:avLst/>
            <a:gdLst>
              <a:gd name="connsiteX0" fmla="*/ 0 w 655320"/>
              <a:gd name="connsiteY0" fmla="*/ 0 h 381000"/>
              <a:gd name="connsiteX1" fmla="*/ 60960 w 655320"/>
              <a:gd name="connsiteY1" fmla="*/ 152400 h 381000"/>
              <a:gd name="connsiteX2" fmla="*/ 289560 w 655320"/>
              <a:gd name="connsiteY2" fmla="*/ 274320 h 381000"/>
              <a:gd name="connsiteX3" fmla="*/ 518160 w 655320"/>
              <a:gd name="connsiteY3" fmla="*/ 320040 h 381000"/>
              <a:gd name="connsiteX4" fmla="*/ 655320 w 655320"/>
              <a:gd name="connsiteY4" fmla="*/ 381000 h 381000"/>
              <a:gd name="connsiteX5" fmla="*/ 655320 w 655320"/>
              <a:gd name="connsiteY5" fmla="*/ 381000 h 381000"/>
              <a:gd name="connsiteX6" fmla="*/ 655320 w 655320"/>
              <a:gd name="connsiteY6" fmla="*/ 381000 h 381000"/>
              <a:gd name="connsiteX7" fmla="*/ 624840 w 655320"/>
              <a:gd name="connsiteY7" fmla="*/ 381000 h 38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55320" h="381000">
                <a:moveTo>
                  <a:pt x="0" y="0"/>
                </a:moveTo>
                <a:cubicBezTo>
                  <a:pt x="6350" y="53340"/>
                  <a:pt x="12700" y="106680"/>
                  <a:pt x="60960" y="152400"/>
                </a:cubicBezTo>
                <a:cubicBezTo>
                  <a:pt x="109220" y="198120"/>
                  <a:pt x="213360" y="246380"/>
                  <a:pt x="289560" y="274320"/>
                </a:cubicBezTo>
                <a:cubicBezTo>
                  <a:pt x="365760" y="302260"/>
                  <a:pt x="457200" y="302260"/>
                  <a:pt x="518160" y="320040"/>
                </a:cubicBezTo>
                <a:cubicBezTo>
                  <a:pt x="579120" y="337820"/>
                  <a:pt x="655320" y="381000"/>
                  <a:pt x="655320" y="381000"/>
                </a:cubicBezTo>
                <a:lnTo>
                  <a:pt x="655320" y="381000"/>
                </a:lnTo>
                <a:lnTo>
                  <a:pt x="655320" y="381000"/>
                </a:lnTo>
                <a:lnTo>
                  <a:pt x="624840" y="381000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46" name="Volný tvar 45"/>
          <p:cNvSpPr/>
          <p:nvPr/>
        </p:nvSpPr>
        <p:spPr>
          <a:xfrm>
            <a:off x="3352800" y="4953000"/>
            <a:ext cx="472440" cy="172155"/>
          </a:xfrm>
          <a:custGeom>
            <a:avLst/>
            <a:gdLst>
              <a:gd name="connsiteX0" fmla="*/ 472440 w 472440"/>
              <a:gd name="connsiteY0" fmla="*/ 0 h 172155"/>
              <a:gd name="connsiteX1" fmla="*/ 441960 w 472440"/>
              <a:gd name="connsiteY1" fmla="*/ 106680 h 172155"/>
              <a:gd name="connsiteX2" fmla="*/ 396240 w 472440"/>
              <a:gd name="connsiteY2" fmla="*/ 167640 h 172155"/>
              <a:gd name="connsiteX3" fmla="*/ 213360 w 472440"/>
              <a:gd name="connsiteY3" fmla="*/ 167640 h 172155"/>
              <a:gd name="connsiteX4" fmla="*/ 137160 w 472440"/>
              <a:gd name="connsiteY4" fmla="*/ 167640 h 172155"/>
              <a:gd name="connsiteX5" fmla="*/ 30480 w 472440"/>
              <a:gd name="connsiteY5" fmla="*/ 167640 h 172155"/>
              <a:gd name="connsiteX6" fmla="*/ 30480 w 472440"/>
              <a:gd name="connsiteY6" fmla="*/ 167640 h 172155"/>
              <a:gd name="connsiteX7" fmla="*/ 0 w 472440"/>
              <a:gd name="connsiteY7" fmla="*/ 167640 h 172155"/>
              <a:gd name="connsiteX8" fmla="*/ 0 w 472440"/>
              <a:gd name="connsiteY8" fmla="*/ 167640 h 1721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2440" h="172155">
                <a:moveTo>
                  <a:pt x="472440" y="0"/>
                </a:moveTo>
                <a:cubicBezTo>
                  <a:pt x="463550" y="39370"/>
                  <a:pt x="454660" y="78740"/>
                  <a:pt x="441960" y="106680"/>
                </a:cubicBezTo>
                <a:cubicBezTo>
                  <a:pt x="429260" y="134620"/>
                  <a:pt x="434340" y="157480"/>
                  <a:pt x="396240" y="167640"/>
                </a:cubicBezTo>
                <a:cubicBezTo>
                  <a:pt x="358140" y="177800"/>
                  <a:pt x="213360" y="167640"/>
                  <a:pt x="213360" y="167640"/>
                </a:cubicBezTo>
                <a:lnTo>
                  <a:pt x="137160" y="167640"/>
                </a:lnTo>
                <a:lnTo>
                  <a:pt x="30480" y="167640"/>
                </a:lnTo>
                <a:lnTo>
                  <a:pt x="30480" y="167640"/>
                </a:lnTo>
                <a:lnTo>
                  <a:pt x="0" y="167640"/>
                </a:lnTo>
                <a:lnTo>
                  <a:pt x="0" y="167640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47" name="Volný tvar 46"/>
          <p:cNvSpPr/>
          <p:nvPr/>
        </p:nvSpPr>
        <p:spPr>
          <a:xfrm>
            <a:off x="2893196" y="5486400"/>
            <a:ext cx="688204" cy="565346"/>
          </a:xfrm>
          <a:custGeom>
            <a:avLst/>
            <a:gdLst>
              <a:gd name="connsiteX0" fmla="*/ 63364 w 688204"/>
              <a:gd name="connsiteY0" fmla="*/ 0 h 565346"/>
              <a:gd name="connsiteX1" fmla="*/ 2404 w 688204"/>
              <a:gd name="connsiteY1" fmla="*/ 182880 h 565346"/>
              <a:gd name="connsiteX2" fmla="*/ 32884 w 688204"/>
              <a:gd name="connsiteY2" fmla="*/ 259080 h 565346"/>
              <a:gd name="connsiteX3" fmla="*/ 215764 w 688204"/>
              <a:gd name="connsiteY3" fmla="*/ 350520 h 565346"/>
              <a:gd name="connsiteX4" fmla="*/ 276724 w 688204"/>
              <a:gd name="connsiteY4" fmla="*/ 381000 h 565346"/>
              <a:gd name="connsiteX5" fmla="*/ 368164 w 688204"/>
              <a:gd name="connsiteY5" fmla="*/ 441960 h 565346"/>
              <a:gd name="connsiteX6" fmla="*/ 459604 w 688204"/>
              <a:gd name="connsiteY6" fmla="*/ 487680 h 565346"/>
              <a:gd name="connsiteX7" fmla="*/ 551044 w 688204"/>
              <a:gd name="connsiteY7" fmla="*/ 518160 h 565346"/>
              <a:gd name="connsiteX8" fmla="*/ 612004 w 688204"/>
              <a:gd name="connsiteY8" fmla="*/ 548640 h 565346"/>
              <a:gd name="connsiteX9" fmla="*/ 672964 w 688204"/>
              <a:gd name="connsiteY9" fmla="*/ 563880 h 565346"/>
              <a:gd name="connsiteX10" fmla="*/ 688204 w 688204"/>
              <a:gd name="connsiteY10" fmla="*/ 563880 h 565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88204" h="565346">
                <a:moveTo>
                  <a:pt x="63364" y="0"/>
                </a:moveTo>
                <a:cubicBezTo>
                  <a:pt x="35424" y="69850"/>
                  <a:pt x="7484" y="139700"/>
                  <a:pt x="2404" y="182880"/>
                </a:cubicBezTo>
                <a:cubicBezTo>
                  <a:pt x="-2676" y="226060"/>
                  <a:pt x="-2676" y="231140"/>
                  <a:pt x="32884" y="259080"/>
                </a:cubicBezTo>
                <a:cubicBezTo>
                  <a:pt x="68444" y="287020"/>
                  <a:pt x="215764" y="350520"/>
                  <a:pt x="215764" y="350520"/>
                </a:cubicBezTo>
                <a:cubicBezTo>
                  <a:pt x="256404" y="370840"/>
                  <a:pt x="251324" y="365760"/>
                  <a:pt x="276724" y="381000"/>
                </a:cubicBezTo>
                <a:cubicBezTo>
                  <a:pt x="302124" y="396240"/>
                  <a:pt x="337684" y="424180"/>
                  <a:pt x="368164" y="441960"/>
                </a:cubicBezTo>
                <a:cubicBezTo>
                  <a:pt x="398644" y="459740"/>
                  <a:pt x="429124" y="474980"/>
                  <a:pt x="459604" y="487680"/>
                </a:cubicBezTo>
                <a:cubicBezTo>
                  <a:pt x="490084" y="500380"/>
                  <a:pt x="525644" y="508000"/>
                  <a:pt x="551044" y="518160"/>
                </a:cubicBezTo>
                <a:cubicBezTo>
                  <a:pt x="576444" y="528320"/>
                  <a:pt x="591684" y="541020"/>
                  <a:pt x="612004" y="548640"/>
                </a:cubicBezTo>
                <a:cubicBezTo>
                  <a:pt x="632324" y="556260"/>
                  <a:pt x="660264" y="561340"/>
                  <a:pt x="672964" y="563880"/>
                </a:cubicBezTo>
                <a:cubicBezTo>
                  <a:pt x="685664" y="566420"/>
                  <a:pt x="686934" y="565150"/>
                  <a:pt x="688204" y="563880"/>
                </a:cubicBez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51" name="Volný tvar 50"/>
          <p:cNvSpPr/>
          <p:nvPr/>
        </p:nvSpPr>
        <p:spPr>
          <a:xfrm>
            <a:off x="2926080" y="3200400"/>
            <a:ext cx="640080" cy="426720"/>
          </a:xfrm>
          <a:custGeom>
            <a:avLst/>
            <a:gdLst>
              <a:gd name="connsiteX0" fmla="*/ 640080 w 640080"/>
              <a:gd name="connsiteY0" fmla="*/ 0 h 426720"/>
              <a:gd name="connsiteX1" fmla="*/ 579120 w 640080"/>
              <a:gd name="connsiteY1" fmla="*/ 91440 h 426720"/>
              <a:gd name="connsiteX2" fmla="*/ 472440 w 640080"/>
              <a:gd name="connsiteY2" fmla="*/ 167640 h 426720"/>
              <a:gd name="connsiteX3" fmla="*/ 411480 w 640080"/>
              <a:gd name="connsiteY3" fmla="*/ 213360 h 426720"/>
              <a:gd name="connsiteX4" fmla="*/ 320040 w 640080"/>
              <a:gd name="connsiteY4" fmla="*/ 228600 h 426720"/>
              <a:gd name="connsiteX5" fmla="*/ 213360 w 640080"/>
              <a:gd name="connsiteY5" fmla="*/ 289560 h 426720"/>
              <a:gd name="connsiteX6" fmla="*/ 60960 w 640080"/>
              <a:gd name="connsiteY6" fmla="*/ 350520 h 426720"/>
              <a:gd name="connsiteX7" fmla="*/ 15240 w 640080"/>
              <a:gd name="connsiteY7" fmla="*/ 411480 h 426720"/>
              <a:gd name="connsiteX8" fmla="*/ 0 w 640080"/>
              <a:gd name="connsiteY8" fmla="*/ 426720 h 426720"/>
              <a:gd name="connsiteX9" fmla="*/ 0 w 640080"/>
              <a:gd name="connsiteY9" fmla="*/ 426720 h 426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40080" h="426720">
                <a:moveTo>
                  <a:pt x="640080" y="0"/>
                </a:moveTo>
                <a:cubicBezTo>
                  <a:pt x="623570" y="31750"/>
                  <a:pt x="607060" y="63500"/>
                  <a:pt x="579120" y="91440"/>
                </a:cubicBezTo>
                <a:cubicBezTo>
                  <a:pt x="551180" y="119380"/>
                  <a:pt x="500380" y="147320"/>
                  <a:pt x="472440" y="167640"/>
                </a:cubicBezTo>
                <a:cubicBezTo>
                  <a:pt x="444500" y="187960"/>
                  <a:pt x="436880" y="203200"/>
                  <a:pt x="411480" y="213360"/>
                </a:cubicBezTo>
                <a:cubicBezTo>
                  <a:pt x="386080" y="223520"/>
                  <a:pt x="353060" y="215900"/>
                  <a:pt x="320040" y="228600"/>
                </a:cubicBezTo>
                <a:cubicBezTo>
                  <a:pt x="287020" y="241300"/>
                  <a:pt x="256540" y="269240"/>
                  <a:pt x="213360" y="289560"/>
                </a:cubicBezTo>
                <a:cubicBezTo>
                  <a:pt x="170180" y="309880"/>
                  <a:pt x="93980" y="330200"/>
                  <a:pt x="60960" y="350520"/>
                </a:cubicBezTo>
                <a:cubicBezTo>
                  <a:pt x="27940" y="370840"/>
                  <a:pt x="25400" y="398780"/>
                  <a:pt x="15240" y="411480"/>
                </a:cubicBezTo>
                <a:cubicBezTo>
                  <a:pt x="5080" y="424180"/>
                  <a:pt x="0" y="426720"/>
                  <a:pt x="0" y="426720"/>
                </a:cubicBezTo>
                <a:lnTo>
                  <a:pt x="0" y="426720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52" name="Volný tvar 51"/>
          <p:cNvSpPr/>
          <p:nvPr/>
        </p:nvSpPr>
        <p:spPr>
          <a:xfrm>
            <a:off x="5421041" y="2026920"/>
            <a:ext cx="370159" cy="472440"/>
          </a:xfrm>
          <a:custGeom>
            <a:avLst/>
            <a:gdLst>
              <a:gd name="connsiteX0" fmla="*/ 4399 w 370159"/>
              <a:gd name="connsiteY0" fmla="*/ 0 h 472440"/>
              <a:gd name="connsiteX1" fmla="*/ 4399 w 370159"/>
              <a:gd name="connsiteY1" fmla="*/ 60960 h 472440"/>
              <a:gd name="connsiteX2" fmla="*/ 50119 w 370159"/>
              <a:gd name="connsiteY2" fmla="*/ 152400 h 472440"/>
              <a:gd name="connsiteX3" fmla="*/ 95839 w 370159"/>
              <a:gd name="connsiteY3" fmla="*/ 228600 h 472440"/>
              <a:gd name="connsiteX4" fmla="*/ 172039 w 370159"/>
              <a:gd name="connsiteY4" fmla="*/ 304800 h 472440"/>
              <a:gd name="connsiteX5" fmla="*/ 293959 w 370159"/>
              <a:gd name="connsiteY5" fmla="*/ 381000 h 472440"/>
              <a:gd name="connsiteX6" fmla="*/ 354919 w 370159"/>
              <a:gd name="connsiteY6" fmla="*/ 441960 h 472440"/>
              <a:gd name="connsiteX7" fmla="*/ 370159 w 370159"/>
              <a:gd name="connsiteY7" fmla="*/ 472440 h 472440"/>
              <a:gd name="connsiteX8" fmla="*/ 370159 w 370159"/>
              <a:gd name="connsiteY8" fmla="*/ 472440 h 472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0159" h="472440">
                <a:moveTo>
                  <a:pt x="4399" y="0"/>
                </a:moveTo>
                <a:cubicBezTo>
                  <a:pt x="589" y="17780"/>
                  <a:pt x="-3221" y="35560"/>
                  <a:pt x="4399" y="60960"/>
                </a:cubicBezTo>
                <a:cubicBezTo>
                  <a:pt x="12019" y="86360"/>
                  <a:pt x="34879" y="124460"/>
                  <a:pt x="50119" y="152400"/>
                </a:cubicBezTo>
                <a:cubicBezTo>
                  <a:pt x="65359" y="180340"/>
                  <a:pt x="75519" y="203200"/>
                  <a:pt x="95839" y="228600"/>
                </a:cubicBezTo>
                <a:cubicBezTo>
                  <a:pt x="116159" y="254000"/>
                  <a:pt x="139019" y="279400"/>
                  <a:pt x="172039" y="304800"/>
                </a:cubicBezTo>
                <a:cubicBezTo>
                  <a:pt x="205059" y="330200"/>
                  <a:pt x="263479" y="358140"/>
                  <a:pt x="293959" y="381000"/>
                </a:cubicBezTo>
                <a:cubicBezTo>
                  <a:pt x="324439" y="403860"/>
                  <a:pt x="342219" y="426720"/>
                  <a:pt x="354919" y="441960"/>
                </a:cubicBezTo>
                <a:cubicBezTo>
                  <a:pt x="367619" y="457200"/>
                  <a:pt x="370159" y="472440"/>
                  <a:pt x="370159" y="472440"/>
                </a:cubicBezTo>
                <a:lnTo>
                  <a:pt x="370159" y="472440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>
            <a:off x="4831080" y="2941320"/>
            <a:ext cx="1036320" cy="502920"/>
          </a:xfrm>
          <a:custGeom>
            <a:avLst/>
            <a:gdLst>
              <a:gd name="connsiteX0" fmla="*/ 1036320 w 1036320"/>
              <a:gd name="connsiteY0" fmla="*/ 0 h 502920"/>
              <a:gd name="connsiteX1" fmla="*/ 960120 w 1036320"/>
              <a:gd name="connsiteY1" fmla="*/ 121920 h 502920"/>
              <a:gd name="connsiteX2" fmla="*/ 822960 w 1036320"/>
              <a:gd name="connsiteY2" fmla="*/ 198120 h 502920"/>
              <a:gd name="connsiteX3" fmla="*/ 701040 w 1036320"/>
              <a:gd name="connsiteY3" fmla="*/ 228600 h 502920"/>
              <a:gd name="connsiteX4" fmla="*/ 487680 w 1036320"/>
              <a:gd name="connsiteY4" fmla="*/ 228600 h 502920"/>
              <a:gd name="connsiteX5" fmla="*/ 365760 w 1036320"/>
              <a:gd name="connsiteY5" fmla="*/ 243840 h 502920"/>
              <a:gd name="connsiteX6" fmla="*/ 228600 w 1036320"/>
              <a:gd name="connsiteY6" fmla="*/ 259080 h 502920"/>
              <a:gd name="connsiteX7" fmla="*/ 121920 w 1036320"/>
              <a:gd name="connsiteY7" fmla="*/ 335280 h 502920"/>
              <a:gd name="connsiteX8" fmla="*/ 91440 w 1036320"/>
              <a:gd name="connsiteY8" fmla="*/ 365760 h 502920"/>
              <a:gd name="connsiteX9" fmla="*/ 45720 w 1036320"/>
              <a:gd name="connsiteY9" fmla="*/ 426720 h 502920"/>
              <a:gd name="connsiteX10" fmla="*/ 0 w 1036320"/>
              <a:gd name="connsiteY10" fmla="*/ 487680 h 502920"/>
              <a:gd name="connsiteX11" fmla="*/ 0 w 1036320"/>
              <a:gd name="connsiteY11" fmla="*/ 487680 h 502920"/>
              <a:gd name="connsiteX12" fmla="*/ 0 w 1036320"/>
              <a:gd name="connsiteY12" fmla="*/ 502920 h 502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36320" h="502920">
                <a:moveTo>
                  <a:pt x="1036320" y="0"/>
                </a:moveTo>
                <a:cubicBezTo>
                  <a:pt x="1016000" y="44450"/>
                  <a:pt x="995680" y="88900"/>
                  <a:pt x="960120" y="121920"/>
                </a:cubicBezTo>
                <a:cubicBezTo>
                  <a:pt x="924560" y="154940"/>
                  <a:pt x="866140" y="180340"/>
                  <a:pt x="822960" y="198120"/>
                </a:cubicBezTo>
                <a:cubicBezTo>
                  <a:pt x="779780" y="215900"/>
                  <a:pt x="756920" y="223520"/>
                  <a:pt x="701040" y="228600"/>
                </a:cubicBezTo>
                <a:cubicBezTo>
                  <a:pt x="645160" y="233680"/>
                  <a:pt x="543560" y="226060"/>
                  <a:pt x="487680" y="228600"/>
                </a:cubicBezTo>
                <a:cubicBezTo>
                  <a:pt x="431800" y="231140"/>
                  <a:pt x="365760" y="243840"/>
                  <a:pt x="365760" y="243840"/>
                </a:cubicBezTo>
                <a:cubicBezTo>
                  <a:pt x="322580" y="248920"/>
                  <a:pt x="269240" y="243840"/>
                  <a:pt x="228600" y="259080"/>
                </a:cubicBezTo>
                <a:cubicBezTo>
                  <a:pt x="187960" y="274320"/>
                  <a:pt x="144780" y="317500"/>
                  <a:pt x="121920" y="335280"/>
                </a:cubicBezTo>
                <a:cubicBezTo>
                  <a:pt x="99060" y="353060"/>
                  <a:pt x="104140" y="350520"/>
                  <a:pt x="91440" y="365760"/>
                </a:cubicBezTo>
                <a:cubicBezTo>
                  <a:pt x="78740" y="381000"/>
                  <a:pt x="45720" y="426720"/>
                  <a:pt x="45720" y="426720"/>
                </a:cubicBezTo>
                <a:lnTo>
                  <a:pt x="0" y="487680"/>
                </a:lnTo>
                <a:lnTo>
                  <a:pt x="0" y="487680"/>
                </a:lnTo>
                <a:lnTo>
                  <a:pt x="0" y="502920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58" name="Volný tvar 57"/>
          <p:cNvSpPr/>
          <p:nvPr/>
        </p:nvSpPr>
        <p:spPr>
          <a:xfrm>
            <a:off x="4796201" y="3870960"/>
            <a:ext cx="583519" cy="641208"/>
          </a:xfrm>
          <a:custGeom>
            <a:avLst/>
            <a:gdLst>
              <a:gd name="connsiteX0" fmla="*/ 4399 w 583519"/>
              <a:gd name="connsiteY0" fmla="*/ 0 h 641208"/>
              <a:gd name="connsiteX1" fmla="*/ 4399 w 583519"/>
              <a:gd name="connsiteY1" fmla="*/ 121920 h 641208"/>
              <a:gd name="connsiteX2" fmla="*/ 50119 w 583519"/>
              <a:gd name="connsiteY2" fmla="*/ 182880 h 641208"/>
              <a:gd name="connsiteX3" fmla="*/ 65359 w 583519"/>
              <a:gd name="connsiteY3" fmla="*/ 243840 h 641208"/>
              <a:gd name="connsiteX4" fmla="*/ 95839 w 583519"/>
              <a:gd name="connsiteY4" fmla="*/ 320040 h 641208"/>
              <a:gd name="connsiteX5" fmla="*/ 141559 w 583519"/>
              <a:gd name="connsiteY5" fmla="*/ 396240 h 641208"/>
              <a:gd name="connsiteX6" fmla="*/ 187279 w 583519"/>
              <a:gd name="connsiteY6" fmla="*/ 441960 h 641208"/>
              <a:gd name="connsiteX7" fmla="*/ 278719 w 583519"/>
              <a:gd name="connsiteY7" fmla="*/ 518160 h 641208"/>
              <a:gd name="connsiteX8" fmla="*/ 354919 w 583519"/>
              <a:gd name="connsiteY8" fmla="*/ 533400 h 641208"/>
              <a:gd name="connsiteX9" fmla="*/ 400639 w 583519"/>
              <a:gd name="connsiteY9" fmla="*/ 594360 h 641208"/>
              <a:gd name="connsiteX10" fmla="*/ 446359 w 583519"/>
              <a:gd name="connsiteY10" fmla="*/ 624840 h 641208"/>
              <a:gd name="connsiteX11" fmla="*/ 507319 w 583519"/>
              <a:gd name="connsiteY11" fmla="*/ 640080 h 641208"/>
              <a:gd name="connsiteX12" fmla="*/ 553039 w 583519"/>
              <a:gd name="connsiteY12" fmla="*/ 640080 h 641208"/>
              <a:gd name="connsiteX13" fmla="*/ 583519 w 583519"/>
              <a:gd name="connsiteY13" fmla="*/ 640080 h 641208"/>
              <a:gd name="connsiteX14" fmla="*/ 583519 w 583519"/>
              <a:gd name="connsiteY14" fmla="*/ 640080 h 6412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83519" h="641208">
                <a:moveTo>
                  <a:pt x="4399" y="0"/>
                </a:moveTo>
                <a:cubicBezTo>
                  <a:pt x="589" y="45720"/>
                  <a:pt x="-3221" y="91440"/>
                  <a:pt x="4399" y="121920"/>
                </a:cubicBezTo>
                <a:cubicBezTo>
                  <a:pt x="12019" y="152400"/>
                  <a:pt x="39959" y="162560"/>
                  <a:pt x="50119" y="182880"/>
                </a:cubicBezTo>
                <a:cubicBezTo>
                  <a:pt x="60279" y="203200"/>
                  <a:pt x="57739" y="220980"/>
                  <a:pt x="65359" y="243840"/>
                </a:cubicBezTo>
                <a:cubicBezTo>
                  <a:pt x="72979" y="266700"/>
                  <a:pt x="83139" y="294640"/>
                  <a:pt x="95839" y="320040"/>
                </a:cubicBezTo>
                <a:cubicBezTo>
                  <a:pt x="108539" y="345440"/>
                  <a:pt x="126319" y="375920"/>
                  <a:pt x="141559" y="396240"/>
                </a:cubicBezTo>
                <a:cubicBezTo>
                  <a:pt x="156799" y="416560"/>
                  <a:pt x="164419" y="421640"/>
                  <a:pt x="187279" y="441960"/>
                </a:cubicBezTo>
                <a:cubicBezTo>
                  <a:pt x="210139" y="462280"/>
                  <a:pt x="250779" y="502920"/>
                  <a:pt x="278719" y="518160"/>
                </a:cubicBezTo>
                <a:cubicBezTo>
                  <a:pt x="306659" y="533400"/>
                  <a:pt x="334599" y="520700"/>
                  <a:pt x="354919" y="533400"/>
                </a:cubicBezTo>
                <a:cubicBezTo>
                  <a:pt x="375239" y="546100"/>
                  <a:pt x="385399" y="579120"/>
                  <a:pt x="400639" y="594360"/>
                </a:cubicBezTo>
                <a:cubicBezTo>
                  <a:pt x="415879" y="609600"/>
                  <a:pt x="428579" y="617220"/>
                  <a:pt x="446359" y="624840"/>
                </a:cubicBezTo>
                <a:cubicBezTo>
                  <a:pt x="464139" y="632460"/>
                  <a:pt x="489539" y="637540"/>
                  <a:pt x="507319" y="640080"/>
                </a:cubicBezTo>
                <a:cubicBezTo>
                  <a:pt x="525099" y="642620"/>
                  <a:pt x="553039" y="640080"/>
                  <a:pt x="553039" y="640080"/>
                </a:cubicBezTo>
                <a:lnTo>
                  <a:pt x="583519" y="640080"/>
                </a:lnTo>
                <a:lnTo>
                  <a:pt x="583519" y="640080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59" name="Volný tvar 58"/>
          <p:cNvSpPr/>
          <p:nvPr/>
        </p:nvSpPr>
        <p:spPr>
          <a:xfrm>
            <a:off x="5684520" y="4480560"/>
            <a:ext cx="579120" cy="716280"/>
          </a:xfrm>
          <a:custGeom>
            <a:avLst/>
            <a:gdLst>
              <a:gd name="connsiteX0" fmla="*/ 411480 w 579120"/>
              <a:gd name="connsiteY0" fmla="*/ 0 h 716280"/>
              <a:gd name="connsiteX1" fmla="*/ 502920 w 579120"/>
              <a:gd name="connsiteY1" fmla="*/ 45720 h 716280"/>
              <a:gd name="connsiteX2" fmla="*/ 579120 w 579120"/>
              <a:gd name="connsiteY2" fmla="*/ 137160 h 716280"/>
              <a:gd name="connsiteX3" fmla="*/ 502920 w 579120"/>
              <a:gd name="connsiteY3" fmla="*/ 365760 h 716280"/>
              <a:gd name="connsiteX4" fmla="*/ 426720 w 579120"/>
              <a:gd name="connsiteY4" fmla="*/ 441960 h 716280"/>
              <a:gd name="connsiteX5" fmla="*/ 274320 w 579120"/>
              <a:gd name="connsiteY5" fmla="*/ 533400 h 716280"/>
              <a:gd name="connsiteX6" fmla="*/ 167640 w 579120"/>
              <a:gd name="connsiteY6" fmla="*/ 640080 h 716280"/>
              <a:gd name="connsiteX7" fmla="*/ 0 w 579120"/>
              <a:gd name="connsiteY7" fmla="*/ 716280 h 716280"/>
              <a:gd name="connsiteX8" fmla="*/ 0 w 579120"/>
              <a:gd name="connsiteY8" fmla="*/ 716280 h 716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9120" h="716280">
                <a:moveTo>
                  <a:pt x="411480" y="0"/>
                </a:moveTo>
                <a:cubicBezTo>
                  <a:pt x="443230" y="11430"/>
                  <a:pt x="474980" y="22860"/>
                  <a:pt x="502920" y="45720"/>
                </a:cubicBezTo>
                <a:cubicBezTo>
                  <a:pt x="530860" y="68580"/>
                  <a:pt x="579120" y="83820"/>
                  <a:pt x="579120" y="137160"/>
                </a:cubicBezTo>
                <a:cubicBezTo>
                  <a:pt x="579120" y="190500"/>
                  <a:pt x="528320" y="314960"/>
                  <a:pt x="502920" y="365760"/>
                </a:cubicBezTo>
                <a:cubicBezTo>
                  <a:pt x="477520" y="416560"/>
                  <a:pt x="464820" y="414020"/>
                  <a:pt x="426720" y="441960"/>
                </a:cubicBezTo>
                <a:cubicBezTo>
                  <a:pt x="388620" y="469900"/>
                  <a:pt x="317500" y="500380"/>
                  <a:pt x="274320" y="533400"/>
                </a:cubicBezTo>
                <a:cubicBezTo>
                  <a:pt x="231140" y="566420"/>
                  <a:pt x="213360" y="609600"/>
                  <a:pt x="167640" y="640080"/>
                </a:cubicBezTo>
                <a:cubicBezTo>
                  <a:pt x="121920" y="670560"/>
                  <a:pt x="0" y="716280"/>
                  <a:pt x="0" y="716280"/>
                </a:cubicBezTo>
                <a:lnTo>
                  <a:pt x="0" y="716280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60" name="Volný tvar 59"/>
          <p:cNvSpPr/>
          <p:nvPr/>
        </p:nvSpPr>
        <p:spPr>
          <a:xfrm>
            <a:off x="5470720" y="5562600"/>
            <a:ext cx="274760" cy="457200"/>
          </a:xfrm>
          <a:custGeom>
            <a:avLst/>
            <a:gdLst>
              <a:gd name="connsiteX0" fmla="*/ 15680 w 274760"/>
              <a:gd name="connsiteY0" fmla="*/ 0 h 457200"/>
              <a:gd name="connsiteX1" fmla="*/ 440 w 274760"/>
              <a:gd name="connsiteY1" fmla="*/ 106680 h 457200"/>
              <a:gd name="connsiteX2" fmla="*/ 30920 w 274760"/>
              <a:gd name="connsiteY2" fmla="*/ 213360 h 457200"/>
              <a:gd name="connsiteX3" fmla="*/ 91880 w 274760"/>
              <a:gd name="connsiteY3" fmla="*/ 304800 h 457200"/>
              <a:gd name="connsiteX4" fmla="*/ 152840 w 274760"/>
              <a:gd name="connsiteY4" fmla="*/ 381000 h 457200"/>
              <a:gd name="connsiteX5" fmla="*/ 229040 w 274760"/>
              <a:gd name="connsiteY5" fmla="*/ 441960 h 457200"/>
              <a:gd name="connsiteX6" fmla="*/ 274760 w 274760"/>
              <a:gd name="connsiteY6" fmla="*/ 457200 h 457200"/>
              <a:gd name="connsiteX7" fmla="*/ 274760 w 274760"/>
              <a:gd name="connsiteY7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4760" h="457200">
                <a:moveTo>
                  <a:pt x="15680" y="0"/>
                </a:moveTo>
                <a:cubicBezTo>
                  <a:pt x="6790" y="35560"/>
                  <a:pt x="-2100" y="71120"/>
                  <a:pt x="440" y="106680"/>
                </a:cubicBezTo>
                <a:cubicBezTo>
                  <a:pt x="2980" y="142240"/>
                  <a:pt x="15680" y="180340"/>
                  <a:pt x="30920" y="213360"/>
                </a:cubicBezTo>
                <a:cubicBezTo>
                  <a:pt x="46160" y="246380"/>
                  <a:pt x="71560" y="276860"/>
                  <a:pt x="91880" y="304800"/>
                </a:cubicBezTo>
                <a:cubicBezTo>
                  <a:pt x="112200" y="332740"/>
                  <a:pt x="129980" y="358140"/>
                  <a:pt x="152840" y="381000"/>
                </a:cubicBezTo>
                <a:cubicBezTo>
                  <a:pt x="175700" y="403860"/>
                  <a:pt x="208720" y="429260"/>
                  <a:pt x="229040" y="441960"/>
                </a:cubicBezTo>
                <a:cubicBezTo>
                  <a:pt x="249360" y="454660"/>
                  <a:pt x="274760" y="457200"/>
                  <a:pt x="274760" y="457200"/>
                </a:cubicBezTo>
                <a:lnTo>
                  <a:pt x="274760" y="457200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61" name="Volný tvar 60"/>
          <p:cNvSpPr/>
          <p:nvPr/>
        </p:nvSpPr>
        <p:spPr>
          <a:xfrm>
            <a:off x="7479908" y="2026920"/>
            <a:ext cx="170572" cy="289560"/>
          </a:xfrm>
          <a:custGeom>
            <a:avLst/>
            <a:gdLst>
              <a:gd name="connsiteX0" fmla="*/ 170572 w 170572"/>
              <a:gd name="connsiteY0" fmla="*/ 0 h 289560"/>
              <a:gd name="connsiteX1" fmla="*/ 109612 w 170572"/>
              <a:gd name="connsiteY1" fmla="*/ 76200 h 289560"/>
              <a:gd name="connsiteX2" fmla="*/ 63892 w 170572"/>
              <a:gd name="connsiteY2" fmla="*/ 152400 h 289560"/>
              <a:gd name="connsiteX3" fmla="*/ 33412 w 170572"/>
              <a:gd name="connsiteY3" fmla="*/ 182880 h 289560"/>
              <a:gd name="connsiteX4" fmla="*/ 2932 w 170572"/>
              <a:gd name="connsiteY4" fmla="*/ 243840 h 289560"/>
              <a:gd name="connsiteX5" fmla="*/ 2932 w 170572"/>
              <a:gd name="connsiteY5" fmla="*/ 289560 h 289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0572" h="289560">
                <a:moveTo>
                  <a:pt x="170572" y="0"/>
                </a:moveTo>
                <a:cubicBezTo>
                  <a:pt x="148982" y="25400"/>
                  <a:pt x="127392" y="50800"/>
                  <a:pt x="109612" y="76200"/>
                </a:cubicBezTo>
                <a:cubicBezTo>
                  <a:pt x="91832" y="101600"/>
                  <a:pt x="76592" y="134620"/>
                  <a:pt x="63892" y="152400"/>
                </a:cubicBezTo>
                <a:cubicBezTo>
                  <a:pt x="51192" y="170180"/>
                  <a:pt x="43572" y="167640"/>
                  <a:pt x="33412" y="182880"/>
                </a:cubicBezTo>
                <a:cubicBezTo>
                  <a:pt x="23252" y="198120"/>
                  <a:pt x="8012" y="226060"/>
                  <a:pt x="2932" y="243840"/>
                </a:cubicBezTo>
                <a:cubicBezTo>
                  <a:pt x="-2148" y="261620"/>
                  <a:pt x="392" y="275590"/>
                  <a:pt x="2932" y="289560"/>
                </a:cubicBez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olný tvar 62"/>
          <p:cNvSpPr/>
          <p:nvPr/>
        </p:nvSpPr>
        <p:spPr>
          <a:xfrm>
            <a:off x="7479908" y="2804160"/>
            <a:ext cx="428977" cy="548640"/>
          </a:xfrm>
          <a:custGeom>
            <a:avLst/>
            <a:gdLst>
              <a:gd name="connsiteX0" fmla="*/ 2257 w 428977"/>
              <a:gd name="connsiteY0" fmla="*/ 0 h 548640"/>
              <a:gd name="connsiteX1" fmla="*/ 2257 w 428977"/>
              <a:gd name="connsiteY1" fmla="*/ 106680 h 548640"/>
              <a:gd name="connsiteX2" fmla="*/ 2257 w 428977"/>
              <a:gd name="connsiteY2" fmla="*/ 198120 h 548640"/>
              <a:gd name="connsiteX3" fmla="*/ 32737 w 428977"/>
              <a:gd name="connsiteY3" fmla="*/ 243840 h 548640"/>
              <a:gd name="connsiteX4" fmla="*/ 124177 w 428977"/>
              <a:gd name="connsiteY4" fmla="*/ 350520 h 548640"/>
              <a:gd name="connsiteX5" fmla="*/ 169897 w 428977"/>
              <a:gd name="connsiteY5" fmla="*/ 396240 h 548640"/>
              <a:gd name="connsiteX6" fmla="*/ 246097 w 428977"/>
              <a:gd name="connsiteY6" fmla="*/ 457200 h 548640"/>
              <a:gd name="connsiteX7" fmla="*/ 291817 w 428977"/>
              <a:gd name="connsiteY7" fmla="*/ 487680 h 548640"/>
              <a:gd name="connsiteX8" fmla="*/ 337537 w 428977"/>
              <a:gd name="connsiteY8" fmla="*/ 518160 h 548640"/>
              <a:gd name="connsiteX9" fmla="*/ 383257 w 428977"/>
              <a:gd name="connsiteY9" fmla="*/ 533400 h 548640"/>
              <a:gd name="connsiteX10" fmla="*/ 428977 w 428977"/>
              <a:gd name="connsiteY10" fmla="*/ 548640 h 548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8977" h="548640">
                <a:moveTo>
                  <a:pt x="2257" y="0"/>
                </a:moveTo>
                <a:lnTo>
                  <a:pt x="2257" y="106680"/>
                </a:lnTo>
                <a:cubicBezTo>
                  <a:pt x="2257" y="139700"/>
                  <a:pt x="-2823" y="175260"/>
                  <a:pt x="2257" y="198120"/>
                </a:cubicBezTo>
                <a:cubicBezTo>
                  <a:pt x="7337" y="220980"/>
                  <a:pt x="12417" y="218440"/>
                  <a:pt x="32737" y="243840"/>
                </a:cubicBezTo>
                <a:cubicBezTo>
                  <a:pt x="53057" y="269240"/>
                  <a:pt x="101317" y="325120"/>
                  <a:pt x="124177" y="350520"/>
                </a:cubicBezTo>
                <a:cubicBezTo>
                  <a:pt x="147037" y="375920"/>
                  <a:pt x="149577" y="378460"/>
                  <a:pt x="169897" y="396240"/>
                </a:cubicBezTo>
                <a:cubicBezTo>
                  <a:pt x="190217" y="414020"/>
                  <a:pt x="225777" y="441960"/>
                  <a:pt x="246097" y="457200"/>
                </a:cubicBezTo>
                <a:cubicBezTo>
                  <a:pt x="266417" y="472440"/>
                  <a:pt x="291817" y="487680"/>
                  <a:pt x="291817" y="487680"/>
                </a:cubicBezTo>
                <a:cubicBezTo>
                  <a:pt x="307057" y="497840"/>
                  <a:pt x="322297" y="510540"/>
                  <a:pt x="337537" y="518160"/>
                </a:cubicBezTo>
                <a:cubicBezTo>
                  <a:pt x="352777" y="525780"/>
                  <a:pt x="383257" y="533400"/>
                  <a:pt x="383257" y="533400"/>
                </a:cubicBezTo>
                <a:lnTo>
                  <a:pt x="428977" y="548640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1024" name="Volný tvar 1023"/>
          <p:cNvSpPr/>
          <p:nvPr/>
        </p:nvSpPr>
        <p:spPr>
          <a:xfrm>
            <a:off x="8211428" y="3611880"/>
            <a:ext cx="155332" cy="381000"/>
          </a:xfrm>
          <a:custGeom>
            <a:avLst/>
            <a:gdLst>
              <a:gd name="connsiteX0" fmla="*/ 155332 w 155332"/>
              <a:gd name="connsiteY0" fmla="*/ 0 h 381000"/>
              <a:gd name="connsiteX1" fmla="*/ 124852 w 155332"/>
              <a:gd name="connsiteY1" fmla="*/ 76200 h 381000"/>
              <a:gd name="connsiteX2" fmla="*/ 124852 w 155332"/>
              <a:gd name="connsiteY2" fmla="*/ 121920 h 381000"/>
              <a:gd name="connsiteX3" fmla="*/ 94372 w 155332"/>
              <a:gd name="connsiteY3" fmla="*/ 213360 h 381000"/>
              <a:gd name="connsiteX4" fmla="*/ 33412 w 155332"/>
              <a:gd name="connsiteY4" fmla="*/ 274320 h 381000"/>
              <a:gd name="connsiteX5" fmla="*/ 2932 w 155332"/>
              <a:gd name="connsiteY5" fmla="*/ 350520 h 381000"/>
              <a:gd name="connsiteX6" fmla="*/ 2932 w 155332"/>
              <a:gd name="connsiteY6" fmla="*/ 381000 h 38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5332" h="381000">
                <a:moveTo>
                  <a:pt x="155332" y="0"/>
                </a:moveTo>
                <a:cubicBezTo>
                  <a:pt x="142632" y="27940"/>
                  <a:pt x="129932" y="55880"/>
                  <a:pt x="124852" y="76200"/>
                </a:cubicBezTo>
                <a:cubicBezTo>
                  <a:pt x="119772" y="96520"/>
                  <a:pt x="129932" y="99060"/>
                  <a:pt x="124852" y="121920"/>
                </a:cubicBezTo>
                <a:cubicBezTo>
                  <a:pt x="119772" y="144780"/>
                  <a:pt x="109612" y="187960"/>
                  <a:pt x="94372" y="213360"/>
                </a:cubicBezTo>
                <a:cubicBezTo>
                  <a:pt x="79132" y="238760"/>
                  <a:pt x="48652" y="251460"/>
                  <a:pt x="33412" y="274320"/>
                </a:cubicBezTo>
                <a:cubicBezTo>
                  <a:pt x="18172" y="297180"/>
                  <a:pt x="8012" y="332740"/>
                  <a:pt x="2932" y="350520"/>
                </a:cubicBezTo>
                <a:cubicBezTo>
                  <a:pt x="-2148" y="368300"/>
                  <a:pt x="392" y="374650"/>
                  <a:pt x="2932" y="381000"/>
                </a:cubicBez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1033" name="Volný tvar 1032"/>
          <p:cNvSpPr/>
          <p:nvPr/>
        </p:nvSpPr>
        <p:spPr>
          <a:xfrm>
            <a:off x="7406640" y="4434840"/>
            <a:ext cx="838200" cy="304800"/>
          </a:xfrm>
          <a:custGeom>
            <a:avLst/>
            <a:gdLst>
              <a:gd name="connsiteX0" fmla="*/ 838200 w 838200"/>
              <a:gd name="connsiteY0" fmla="*/ 0 h 304800"/>
              <a:gd name="connsiteX1" fmla="*/ 746760 w 838200"/>
              <a:gd name="connsiteY1" fmla="*/ 91440 h 304800"/>
              <a:gd name="connsiteX2" fmla="*/ 655320 w 838200"/>
              <a:gd name="connsiteY2" fmla="*/ 137160 h 304800"/>
              <a:gd name="connsiteX3" fmla="*/ 518160 w 838200"/>
              <a:gd name="connsiteY3" fmla="*/ 152400 h 304800"/>
              <a:gd name="connsiteX4" fmla="*/ 441960 w 838200"/>
              <a:gd name="connsiteY4" fmla="*/ 152400 h 304800"/>
              <a:gd name="connsiteX5" fmla="*/ 259080 w 838200"/>
              <a:gd name="connsiteY5" fmla="*/ 152400 h 304800"/>
              <a:gd name="connsiteX6" fmla="*/ 152400 w 838200"/>
              <a:gd name="connsiteY6" fmla="*/ 152400 h 304800"/>
              <a:gd name="connsiteX7" fmla="*/ 76200 w 838200"/>
              <a:gd name="connsiteY7" fmla="*/ 213360 h 304800"/>
              <a:gd name="connsiteX8" fmla="*/ 15240 w 838200"/>
              <a:gd name="connsiteY8" fmla="*/ 274320 h 304800"/>
              <a:gd name="connsiteX9" fmla="*/ 0 w 838200"/>
              <a:gd name="connsiteY9" fmla="*/ 304800 h 30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38200" h="304800">
                <a:moveTo>
                  <a:pt x="838200" y="0"/>
                </a:moveTo>
                <a:cubicBezTo>
                  <a:pt x="807720" y="34290"/>
                  <a:pt x="777240" y="68580"/>
                  <a:pt x="746760" y="91440"/>
                </a:cubicBezTo>
                <a:cubicBezTo>
                  <a:pt x="716280" y="114300"/>
                  <a:pt x="693420" y="127000"/>
                  <a:pt x="655320" y="137160"/>
                </a:cubicBezTo>
                <a:cubicBezTo>
                  <a:pt x="617220" y="147320"/>
                  <a:pt x="553720" y="149860"/>
                  <a:pt x="518160" y="152400"/>
                </a:cubicBezTo>
                <a:cubicBezTo>
                  <a:pt x="482600" y="154940"/>
                  <a:pt x="441960" y="152400"/>
                  <a:pt x="441960" y="152400"/>
                </a:cubicBezTo>
                <a:lnTo>
                  <a:pt x="259080" y="152400"/>
                </a:lnTo>
                <a:cubicBezTo>
                  <a:pt x="210820" y="152400"/>
                  <a:pt x="182880" y="142240"/>
                  <a:pt x="152400" y="152400"/>
                </a:cubicBezTo>
                <a:cubicBezTo>
                  <a:pt x="121920" y="162560"/>
                  <a:pt x="99060" y="193040"/>
                  <a:pt x="76200" y="213360"/>
                </a:cubicBezTo>
                <a:cubicBezTo>
                  <a:pt x="53340" y="233680"/>
                  <a:pt x="27940" y="259080"/>
                  <a:pt x="15240" y="274320"/>
                </a:cubicBezTo>
                <a:cubicBezTo>
                  <a:pt x="2540" y="289560"/>
                  <a:pt x="0" y="304800"/>
                  <a:pt x="0" y="304800"/>
                </a:cubicBez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1034" name="Volný tvar 1033"/>
          <p:cNvSpPr/>
          <p:nvPr/>
        </p:nvSpPr>
        <p:spPr>
          <a:xfrm>
            <a:off x="7429846" y="5233709"/>
            <a:ext cx="705064" cy="731520"/>
          </a:xfrm>
          <a:custGeom>
            <a:avLst/>
            <a:gdLst>
              <a:gd name="connsiteX0" fmla="*/ 19264 w 705064"/>
              <a:gd name="connsiteY0" fmla="*/ 0 h 731520"/>
              <a:gd name="connsiteX1" fmla="*/ 4024 w 705064"/>
              <a:gd name="connsiteY1" fmla="*/ 137160 h 731520"/>
              <a:gd name="connsiteX2" fmla="*/ 4024 w 705064"/>
              <a:gd name="connsiteY2" fmla="*/ 228600 h 731520"/>
              <a:gd name="connsiteX3" fmla="*/ 49744 w 705064"/>
              <a:gd name="connsiteY3" fmla="*/ 320040 h 731520"/>
              <a:gd name="connsiteX4" fmla="*/ 110704 w 705064"/>
              <a:gd name="connsiteY4" fmla="*/ 396240 h 731520"/>
              <a:gd name="connsiteX5" fmla="*/ 202144 w 705064"/>
              <a:gd name="connsiteY5" fmla="*/ 457200 h 731520"/>
              <a:gd name="connsiteX6" fmla="*/ 308824 w 705064"/>
              <a:gd name="connsiteY6" fmla="*/ 533400 h 731520"/>
              <a:gd name="connsiteX7" fmla="*/ 369784 w 705064"/>
              <a:gd name="connsiteY7" fmla="*/ 594360 h 731520"/>
              <a:gd name="connsiteX8" fmla="*/ 506944 w 705064"/>
              <a:gd name="connsiteY8" fmla="*/ 624840 h 731520"/>
              <a:gd name="connsiteX9" fmla="*/ 583144 w 705064"/>
              <a:gd name="connsiteY9" fmla="*/ 655320 h 731520"/>
              <a:gd name="connsiteX10" fmla="*/ 659344 w 705064"/>
              <a:gd name="connsiteY10" fmla="*/ 701040 h 731520"/>
              <a:gd name="connsiteX11" fmla="*/ 705064 w 705064"/>
              <a:gd name="connsiteY11" fmla="*/ 731520 h 731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5064" h="731520">
                <a:moveTo>
                  <a:pt x="19264" y="0"/>
                </a:moveTo>
                <a:cubicBezTo>
                  <a:pt x="12914" y="49530"/>
                  <a:pt x="6564" y="99060"/>
                  <a:pt x="4024" y="137160"/>
                </a:cubicBezTo>
                <a:cubicBezTo>
                  <a:pt x="1484" y="175260"/>
                  <a:pt x="-3596" y="198120"/>
                  <a:pt x="4024" y="228600"/>
                </a:cubicBezTo>
                <a:cubicBezTo>
                  <a:pt x="11644" y="259080"/>
                  <a:pt x="31964" y="292100"/>
                  <a:pt x="49744" y="320040"/>
                </a:cubicBezTo>
                <a:cubicBezTo>
                  <a:pt x="67524" y="347980"/>
                  <a:pt x="85304" y="373380"/>
                  <a:pt x="110704" y="396240"/>
                </a:cubicBezTo>
                <a:cubicBezTo>
                  <a:pt x="136104" y="419100"/>
                  <a:pt x="169124" y="434340"/>
                  <a:pt x="202144" y="457200"/>
                </a:cubicBezTo>
                <a:cubicBezTo>
                  <a:pt x="235164" y="480060"/>
                  <a:pt x="280884" y="510540"/>
                  <a:pt x="308824" y="533400"/>
                </a:cubicBezTo>
                <a:cubicBezTo>
                  <a:pt x="336764" y="556260"/>
                  <a:pt x="336764" y="579120"/>
                  <a:pt x="369784" y="594360"/>
                </a:cubicBezTo>
                <a:cubicBezTo>
                  <a:pt x="402804" y="609600"/>
                  <a:pt x="471384" y="614680"/>
                  <a:pt x="506944" y="624840"/>
                </a:cubicBezTo>
                <a:cubicBezTo>
                  <a:pt x="542504" y="635000"/>
                  <a:pt x="557744" y="642620"/>
                  <a:pt x="583144" y="655320"/>
                </a:cubicBezTo>
                <a:cubicBezTo>
                  <a:pt x="608544" y="668020"/>
                  <a:pt x="639024" y="688340"/>
                  <a:pt x="659344" y="701040"/>
                </a:cubicBezTo>
                <a:cubicBezTo>
                  <a:pt x="679664" y="713740"/>
                  <a:pt x="692364" y="722630"/>
                  <a:pt x="705064" y="731520"/>
                </a:cubicBez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1035" name="Volný tvar 1034"/>
          <p:cNvSpPr/>
          <p:nvPr/>
        </p:nvSpPr>
        <p:spPr>
          <a:xfrm>
            <a:off x="3383280" y="2026920"/>
            <a:ext cx="169897" cy="701040"/>
          </a:xfrm>
          <a:custGeom>
            <a:avLst/>
            <a:gdLst>
              <a:gd name="connsiteX0" fmla="*/ 0 w 169897"/>
              <a:gd name="connsiteY0" fmla="*/ 0 h 701040"/>
              <a:gd name="connsiteX1" fmla="*/ 15240 w 169897"/>
              <a:gd name="connsiteY1" fmla="*/ 182880 h 701040"/>
              <a:gd name="connsiteX2" fmla="*/ 45720 w 169897"/>
              <a:gd name="connsiteY2" fmla="*/ 228600 h 701040"/>
              <a:gd name="connsiteX3" fmla="*/ 76200 w 169897"/>
              <a:gd name="connsiteY3" fmla="*/ 289560 h 701040"/>
              <a:gd name="connsiteX4" fmla="*/ 106680 w 169897"/>
              <a:gd name="connsiteY4" fmla="*/ 320040 h 701040"/>
              <a:gd name="connsiteX5" fmla="*/ 121920 w 169897"/>
              <a:gd name="connsiteY5" fmla="*/ 396240 h 701040"/>
              <a:gd name="connsiteX6" fmla="*/ 137160 w 169897"/>
              <a:gd name="connsiteY6" fmla="*/ 441960 h 701040"/>
              <a:gd name="connsiteX7" fmla="*/ 167640 w 169897"/>
              <a:gd name="connsiteY7" fmla="*/ 533400 h 701040"/>
              <a:gd name="connsiteX8" fmla="*/ 167640 w 169897"/>
              <a:gd name="connsiteY8" fmla="*/ 609600 h 701040"/>
              <a:gd name="connsiteX9" fmla="*/ 167640 w 169897"/>
              <a:gd name="connsiteY9" fmla="*/ 624840 h 701040"/>
              <a:gd name="connsiteX10" fmla="*/ 167640 w 169897"/>
              <a:gd name="connsiteY10" fmla="*/ 701040 h 701040"/>
              <a:gd name="connsiteX11" fmla="*/ 167640 w 169897"/>
              <a:gd name="connsiteY11" fmla="*/ 701040 h 701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69897" h="701040">
                <a:moveTo>
                  <a:pt x="0" y="0"/>
                </a:moveTo>
                <a:cubicBezTo>
                  <a:pt x="3810" y="72390"/>
                  <a:pt x="7620" y="144780"/>
                  <a:pt x="15240" y="182880"/>
                </a:cubicBezTo>
                <a:cubicBezTo>
                  <a:pt x="22860" y="220980"/>
                  <a:pt x="35560" y="210820"/>
                  <a:pt x="45720" y="228600"/>
                </a:cubicBezTo>
                <a:cubicBezTo>
                  <a:pt x="55880" y="246380"/>
                  <a:pt x="66040" y="274320"/>
                  <a:pt x="76200" y="289560"/>
                </a:cubicBezTo>
                <a:cubicBezTo>
                  <a:pt x="86360" y="304800"/>
                  <a:pt x="99060" y="302260"/>
                  <a:pt x="106680" y="320040"/>
                </a:cubicBezTo>
                <a:cubicBezTo>
                  <a:pt x="114300" y="337820"/>
                  <a:pt x="116840" y="375920"/>
                  <a:pt x="121920" y="396240"/>
                </a:cubicBezTo>
                <a:cubicBezTo>
                  <a:pt x="127000" y="416560"/>
                  <a:pt x="137160" y="441960"/>
                  <a:pt x="137160" y="441960"/>
                </a:cubicBezTo>
                <a:cubicBezTo>
                  <a:pt x="144780" y="464820"/>
                  <a:pt x="162560" y="505460"/>
                  <a:pt x="167640" y="533400"/>
                </a:cubicBezTo>
                <a:cubicBezTo>
                  <a:pt x="172720" y="561340"/>
                  <a:pt x="167640" y="609600"/>
                  <a:pt x="167640" y="609600"/>
                </a:cubicBezTo>
                <a:lnTo>
                  <a:pt x="167640" y="624840"/>
                </a:lnTo>
                <a:lnTo>
                  <a:pt x="167640" y="701040"/>
                </a:lnTo>
                <a:lnTo>
                  <a:pt x="167640" y="701040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6" name="Ovál 1035"/>
          <p:cNvSpPr/>
          <p:nvPr/>
        </p:nvSpPr>
        <p:spPr>
          <a:xfrm>
            <a:off x="5498284" y="980728"/>
            <a:ext cx="216024" cy="23811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5133216" y="980728"/>
            <a:ext cx="216024" cy="23811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8" name="Rovnoramenný trojúhelník 1037"/>
          <p:cNvSpPr/>
          <p:nvPr/>
        </p:nvSpPr>
        <p:spPr>
          <a:xfrm rot="10800000">
            <a:off x="5319497" y="1188000"/>
            <a:ext cx="216024" cy="385001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9" name="Ohnutý pruh 1038"/>
          <p:cNvSpPr/>
          <p:nvPr/>
        </p:nvSpPr>
        <p:spPr>
          <a:xfrm rot="10800000">
            <a:off x="5153345" y="1476304"/>
            <a:ext cx="576144" cy="193394"/>
          </a:xfrm>
          <a:prstGeom prst="blockArc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4337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2150" y="543984"/>
            <a:ext cx="7560840" cy="1440160"/>
          </a:xfrm>
          <a:prstGeom prst="rect">
            <a:avLst/>
          </a:prstGeom>
          <a:noFill/>
          <a:ln w="762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Uzlíková\AppData\Local\Microsoft\Windows\Temporary Internet Files\Content.IE5\U5BWUOGB\MC900441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166" y="743676"/>
            <a:ext cx="687187" cy="617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76166" y="743676"/>
            <a:ext cx="7416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sbírala         s výsledkem vyšším než 11.  Dej je do zeleného         . </a:t>
            </a:r>
            <a:endParaRPr lang="cs-CZ" sz="3200" dirty="0"/>
          </a:p>
        </p:txBody>
      </p:sp>
      <p:sp>
        <p:nvSpPr>
          <p:cNvPr id="4" name="Ovál 3"/>
          <p:cNvSpPr/>
          <p:nvPr/>
        </p:nvSpPr>
        <p:spPr>
          <a:xfrm>
            <a:off x="4283970" y="1361183"/>
            <a:ext cx="457200" cy="457200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C:\Users\Uzlíková\AppData\Local\Microsoft\Windows\Temporary Internet Files\Content.IE5\4IS3LJ0J\MP9004031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0446" y="862072"/>
            <a:ext cx="794463" cy="5315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5" name="Ovál 4"/>
          <p:cNvSpPr/>
          <p:nvPr/>
        </p:nvSpPr>
        <p:spPr>
          <a:xfrm>
            <a:off x="876166" y="3140968"/>
            <a:ext cx="1174246" cy="914400"/>
          </a:xfrm>
          <a:prstGeom prst="ellipse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6" name="TextovéPole 5"/>
          <p:cNvSpPr txBox="1"/>
          <p:nvPr/>
        </p:nvSpPr>
        <p:spPr>
          <a:xfrm>
            <a:off x="976230" y="3284983"/>
            <a:ext cx="1174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18 – 9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</a:t>
            </a:r>
            <a:r>
              <a:rPr lang="cs-CZ" sz="2400" b="1" dirty="0" smtClean="0">
                <a:solidFill>
                  <a:srgbClr val="FF0000"/>
                </a:solidFill>
              </a:rPr>
              <a:t>9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2" name="Ovál 11"/>
          <p:cNvSpPr/>
          <p:nvPr/>
        </p:nvSpPr>
        <p:spPr>
          <a:xfrm>
            <a:off x="5220072" y="2867598"/>
            <a:ext cx="1174246" cy="914400"/>
          </a:xfrm>
          <a:prstGeom prst="ellipse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3" name="TextovéPole 12"/>
          <p:cNvSpPr txBox="1"/>
          <p:nvPr/>
        </p:nvSpPr>
        <p:spPr>
          <a:xfrm>
            <a:off x="5320136" y="3011613"/>
            <a:ext cx="1174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11 - 8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 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2440599" y="2410398"/>
            <a:ext cx="1174246" cy="914400"/>
          </a:xfrm>
          <a:prstGeom prst="ellipse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5" name="TextovéPole 14"/>
          <p:cNvSpPr txBox="1"/>
          <p:nvPr/>
        </p:nvSpPr>
        <p:spPr>
          <a:xfrm>
            <a:off x="2616799" y="2496743"/>
            <a:ext cx="9433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7 + 5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16" name="Ovál 15"/>
          <p:cNvSpPr/>
          <p:nvPr/>
        </p:nvSpPr>
        <p:spPr>
          <a:xfrm>
            <a:off x="796012" y="4797152"/>
            <a:ext cx="1174246" cy="914400"/>
          </a:xfrm>
          <a:prstGeom prst="ellipse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7" name="TextovéPole 16"/>
          <p:cNvSpPr txBox="1"/>
          <p:nvPr/>
        </p:nvSpPr>
        <p:spPr>
          <a:xfrm>
            <a:off x="896076" y="4941167"/>
            <a:ext cx="1174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 + 9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</a:t>
            </a:r>
            <a:r>
              <a:rPr lang="cs-CZ" sz="2400" b="1" dirty="0" smtClean="0">
                <a:solidFill>
                  <a:srgbClr val="FF0000"/>
                </a:solidFill>
              </a:rPr>
              <a:t>17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8" name="Ovál 17"/>
          <p:cNvSpPr/>
          <p:nvPr/>
        </p:nvSpPr>
        <p:spPr>
          <a:xfrm>
            <a:off x="3283890" y="3637983"/>
            <a:ext cx="1174246" cy="914400"/>
          </a:xfrm>
          <a:prstGeom prst="ellipse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9" name="TextovéPole 18"/>
          <p:cNvSpPr txBox="1"/>
          <p:nvPr/>
        </p:nvSpPr>
        <p:spPr>
          <a:xfrm>
            <a:off x="3383954" y="3781998"/>
            <a:ext cx="1174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12 – 4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</a:t>
            </a:r>
            <a:r>
              <a:rPr lang="cs-CZ" sz="2400" b="1" dirty="0" smtClean="0">
                <a:solidFill>
                  <a:srgbClr val="FF0000"/>
                </a:solidFill>
              </a:rPr>
              <a:t>8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206066" y="5110337"/>
            <a:ext cx="1174246" cy="914400"/>
          </a:xfrm>
          <a:prstGeom prst="ellipse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21" name="TextovéPole 20"/>
          <p:cNvSpPr txBox="1"/>
          <p:nvPr/>
        </p:nvSpPr>
        <p:spPr>
          <a:xfrm>
            <a:off x="6306130" y="5254352"/>
            <a:ext cx="1174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8 + 7 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15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280248" y="3911353"/>
            <a:ext cx="1174246" cy="914400"/>
          </a:xfrm>
          <a:prstGeom prst="ellipse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23" name="TextovéPole 22"/>
          <p:cNvSpPr txBox="1"/>
          <p:nvPr/>
        </p:nvSpPr>
        <p:spPr>
          <a:xfrm>
            <a:off x="7380312" y="4055368"/>
            <a:ext cx="1174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6 + 8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14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24" name="Ovál 23"/>
          <p:cNvSpPr/>
          <p:nvPr/>
        </p:nvSpPr>
        <p:spPr>
          <a:xfrm>
            <a:off x="2209708" y="5255361"/>
            <a:ext cx="1174246" cy="914400"/>
          </a:xfrm>
          <a:prstGeom prst="ellipse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25" name="TextovéPole 24"/>
          <p:cNvSpPr txBox="1"/>
          <p:nvPr/>
        </p:nvSpPr>
        <p:spPr>
          <a:xfrm>
            <a:off x="2309772" y="5399376"/>
            <a:ext cx="1174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 </a:t>
            </a:r>
            <a:r>
              <a:rPr lang="cs-CZ" sz="2400" b="1" dirty="0" smtClean="0"/>
              <a:t>4 + 8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</a:t>
            </a:r>
            <a:r>
              <a:rPr lang="cs-CZ" sz="2400" b="1" dirty="0" smtClean="0">
                <a:solidFill>
                  <a:srgbClr val="FF0000"/>
                </a:solidFill>
              </a:rPr>
              <a:t>12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26" name="Ovál 25"/>
          <p:cNvSpPr/>
          <p:nvPr/>
        </p:nvSpPr>
        <p:spPr>
          <a:xfrm>
            <a:off x="7008328" y="2554413"/>
            <a:ext cx="1174246" cy="914400"/>
          </a:xfrm>
          <a:prstGeom prst="ellipse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27" name="TextovéPole 26"/>
          <p:cNvSpPr txBox="1"/>
          <p:nvPr/>
        </p:nvSpPr>
        <p:spPr>
          <a:xfrm>
            <a:off x="7108392" y="2698428"/>
            <a:ext cx="1174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7 + 9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16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4183906" y="5153047"/>
            <a:ext cx="1174246" cy="914400"/>
          </a:xfrm>
          <a:prstGeom prst="ellipse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29" name="TextovéPole 28"/>
          <p:cNvSpPr txBox="1"/>
          <p:nvPr/>
        </p:nvSpPr>
        <p:spPr>
          <a:xfrm>
            <a:off x="4283970" y="5297062"/>
            <a:ext cx="1174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17 – 6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11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7" name="Ovál 6"/>
          <p:cNvSpPr/>
          <p:nvPr/>
        </p:nvSpPr>
        <p:spPr>
          <a:xfrm>
            <a:off x="682260" y="4552383"/>
            <a:ext cx="1368152" cy="1325179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2346757" y="2249651"/>
            <a:ext cx="1368152" cy="1325179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6924838" y="2349023"/>
            <a:ext cx="1368152" cy="1325179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7203094" y="3705963"/>
            <a:ext cx="1368152" cy="1325179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6128912" y="4907672"/>
            <a:ext cx="1368152" cy="1325179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070322" y="5049971"/>
            <a:ext cx="1368152" cy="1325179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36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8352928" cy="1512590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54832" y="309617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Výsledky ti napoví, do kterého koše patří ovoce. (Přiřaď čarou v barvě výsledku.)                                                                           Porovnej počty  ovoce v koších.</a:t>
            </a:r>
            <a:endParaRPr lang="cs-CZ" sz="3200" dirty="0"/>
          </a:p>
        </p:txBody>
      </p:sp>
      <p:pic>
        <p:nvPicPr>
          <p:cNvPr id="3218" name="Picture 146" descr="C:\Users\Uzlíková\AppData\Local\Microsoft\Windows\Temporary Internet Files\Content.IE5\2NC8W7KR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5521" y="2657799"/>
            <a:ext cx="1103238" cy="1901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19" name="Picture 147" descr="C:\Users\Uzlíková\AppData\Local\Microsoft\Windows\Temporary Internet Files\Content.IE5\KLJ41I51\MC900441708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981" y="4618983"/>
            <a:ext cx="605037" cy="60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25" name="Picture 153" descr="C:\Users\Uzlíková\AppData\Local\Microsoft\Windows\Temporary Internet Files\Content.IE5\2NC8W7KR\MC9002153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5043" y="4585015"/>
            <a:ext cx="485967" cy="639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86" name="Obdélník 3185"/>
          <p:cNvSpPr/>
          <p:nvPr/>
        </p:nvSpPr>
        <p:spPr>
          <a:xfrm>
            <a:off x="304788" y="5373216"/>
            <a:ext cx="1346222" cy="4730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88" name="Přímá spojnice 3187"/>
          <p:cNvCxnSpPr/>
          <p:nvPr/>
        </p:nvCxnSpPr>
        <p:spPr>
          <a:xfrm>
            <a:off x="766738" y="5373216"/>
            <a:ext cx="0" cy="47307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nice 164"/>
          <p:cNvCxnSpPr/>
          <p:nvPr/>
        </p:nvCxnSpPr>
        <p:spPr>
          <a:xfrm>
            <a:off x="1228735" y="5373216"/>
            <a:ext cx="0" cy="47307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6" name="Picture 147" descr="C:\Users\Uzlíková\AppData\Local\Microsoft\Windows\Temporary Internet Files\Content.IE5\KLJ41I51\MC900441708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8222" y="4629384"/>
            <a:ext cx="605037" cy="60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7" name="Picture 153" descr="C:\Users\Uzlíková\AppData\Local\Microsoft\Windows\Temporary Internet Files\Content.IE5\2NC8W7KR\MC9002153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4284" y="4595416"/>
            <a:ext cx="485967" cy="639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8" name="Obdélník 167"/>
          <p:cNvSpPr/>
          <p:nvPr/>
        </p:nvSpPr>
        <p:spPr>
          <a:xfrm>
            <a:off x="7324029" y="5383617"/>
            <a:ext cx="1346222" cy="4730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9" name="Přímá spojnice 168"/>
          <p:cNvCxnSpPr/>
          <p:nvPr/>
        </p:nvCxnSpPr>
        <p:spPr>
          <a:xfrm>
            <a:off x="7785979" y="5383617"/>
            <a:ext cx="0" cy="473074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>
            <a:off x="8247976" y="5383617"/>
            <a:ext cx="0" cy="473074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96" name="Obdélník 3195"/>
          <p:cNvSpPr/>
          <p:nvPr/>
        </p:nvSpPr>
        <p:spPr>
          <a:xfrm>
            <a:off x="3565612" y="3361220"/>
            <a:ext cx="1512168" cy="49190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74" name="TextovéPole 173"/>
          <p:cNvSpPr txBox="1"/>
          <p:nvPr/>
        </p:nvSpPr>
        <p:spPr>
          <a:xfrm>
            <a:off x="7673104" y="2971821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</a:rPr>
              <a:t>16</a:t>
            </a:r>
            <a:endParaRPr lang="cs-CZ" sz="3600" b="1" dirty="0">
              <a:solidFill>
                <a:srgbClr val="92D050"/>
              </a:solidFill>
            </a:endParaRPr>
          </a:p>
        </p:txBody>
      </p:sp>
      <p:pic>
        <p:nvPicPr>
          <p:cNvPr id="175" name="Picture 146" descr="C:\Users\Uzlíková\AppData\Local\Microsoft\Windows\Temporary Internet Files\Content.IE5\2NC8W7KR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399" y="2727775"/>
            <a:ext cx="1103238" cy="1901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27" name="Picture 155" descr="C:\Users\Uzlíková\AppData\Local\Microsoft\Windows\Temporary Internet Files\Content.IE5\KLJ41I51\MC9003358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5510" y="741391"/>
            <a:ext cx="1250469" cy="1023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0" name="TextovéPole 179"/>
          <p:cNvSpPr txBox="1"/>
          <p:nvPr/>
        </p:nvSpPr>
        <p:spPr>
          <a:xfrm>
            <a:off x="547587" y="3049035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14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3199" name="TextovéPole 3198"/>
          <p:cNvSpPr txBox="1"/>
          <p:nvPr/>
        </p:nvSpPr>
        <p:spPr>
          <a:xfrm>
            <a:off x="3565612" y="3326580"/>
            <a:ext cx="18395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</a:t>
            </a:r>
            <a:r>
              <a:rPr lang="en-US" sz="2400" b="1" dirty="0" smtClean="0"/>
              <a:t>9</a:t>
            </a:r>
            <a:r>
              <a:rPr lang="cs-CZ" sz="2400" b="1" dirty="0" smtClean="0"/>
              <a:t> + </a:t>
            </a:r>
            <a:r>
              <a:rPr lang="en-US" sz="2400" b="1" dirty="0" smtClean="0"/>
              <a:t>5</a:t>
            </a:r>
            <a:r>
              <a:rPr lang="cs-CZ" sz="2400" b="1" dirty="0" smtClean="0"/>
              <a:t> =</a:t>
            </a:r>
            <a:r>
              <a:rPr lang="cs-CZ" sz="2400" b="1" dirty="0" smtClean="0">
                <a:solidFill>
                  <a:srgbClr val="FF0000"/>
                </a:solidFill>
              </a:rPr>
              <a:t> 14 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2" name="Obdélník 181"/>
          <p:cNvSpPr/>
          <p:nvPr/>
        </p:nvSpPr>
        <p:spPr>
          <a:xfrm>
            <a:off x="2637892" y="2750346"/>
            <a:ext cx="1683804" cy="49190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83" name="TextovéPole 182"/>
          <p:cNvSpPr txBox="1"/>
          <p:nvPr/>
        </p:nvSpPr>
        <p:spPr>
          <a:xfrm>
            <a:off x="2879224" y="2750856"/>
            <a:ext cx="1496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8 + 6 = </a:t>
            </a:r>
            <a:r>
              <a:rPr lang="cs-CZ" sz="2400" b="1" dirty="0" smtClean="0">
                <a:solidFill>
                  <a:srgbClr val="FF0000"/>
                </a:solidFill>
              </a:rPr>
              <a:t>14</a:t>
            </a:r>
            <a:r>
              <a:rPr lang="cs-CZ" sz="2400" b="1" dirty="0" smtClean="0"/>
              <a:t>     </a:t>
            </a:r>
            <a:endParaRPr lang="cs-CZ" sz="2400" b="1" dirty="0"/>
          </a:p>
        </p:txBody>
      </p:sp>
      <p:sp>
        <p:nvSpPr>
          <p:cNvPr id="184" name="Obdélník 183"/>
          <p:cNvSpPr/>
          <p:nvPr/>
        </p:nvSpPr>
        <p:spPr>
          <a:xfrm>
            <a:off x="2476923" y="3979547"/>
            <a:ext cx="1639249" cy="49190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85" name="TextovéPole 184"/>
          <p:cNvSpPr txBox="1"/>
          <p:nvPr/>
        </p:nvSpPr>
        <p:spPr>
          <a:xfrm>
            <a:off x="2579943" y="3989624"/>
            <a:ext cx="16591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</a:t>
            </a:r>
            <a:r>
              <a:rPr lang="en-US" sz="2400" b="1" dirty="0" smtClean="0"/>
              <a:t>1</a:t>
            </a:r>
            <a:r>
              <a:rPr lang="cs-CZ" sz="2400" b="1" dirty="0" smtClean="0"/>
              <a:t>8 - </a:t>
            </a:r>
            <a:r>
              <a:rPr lang="cs-CZ" sz="2400" b="1" dirty="0"/>
              <a:t>4</a:t>
            </a:r>
            <a:r>
              <a:rPr lang="cs-CZ" sz="2400" b="1" dirty="0" smtClean="0"/>
              <a:t> = </a:t>
            </a:r>
            <a:r>
              <a:rPr lang="cs-CZ" sz="2400" b="1" dirty="0" smtClean="0">
                <a:solidFill>
                  <a:srgbClr val="FF0000"/>
                </a:solidFill>
              </a:rPr>
              <a:t>14</a:t>
            </a:r>
            <a:r>
              <a:rPr lang="cs-CZ" sz="2400" b="1" dirty="0" smtClean="0"/>
              <a:t>    </a:t>
            </a:r>
            <a:endParaRPr lang="cs-CZ" sz="2400" b="1" dirty="0"/>
          </a:p>
        </p:txBody>
      </p:sp>
      <p:sp>
        <p:nvSpPr>
          <p:cNvPr id="186" name="Obdélník 185"/>
          <p:cNvSpPr/>
          <p:nvPr/>
        </p:nvSpPr>
        <p:spPr>
          <a:xfrm>
            <a:off x="3479794" y="4617987"/>
            <a:ext cx="1755440" cy="49190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87" name="TextovéPole 186"/>
          <p:cNvSpPr txBox="1"/>
          <p:nvPr/>
        </p:nvSpPr>
        <p:spPr>
          <a:xfrm>
            <a:off x="3627708" y="4611351"/>
            <a:ext cx="17104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11 + 3 = </a:t>
            </a:r>
            <a:r>
              <a:rPr lang="cs-CZ" sz="2400" b="1" dirty="0" smtClean="0">
                <a:solidFill>
                  <a:srgbClr val="FF0000"/>
                </a:solidFill>
              </a:rPr>
              <a:t>14</a:t>
            </a:r>
            <a:r>
              <a:rPr lang="cs-CZ" sz="2400" b="1" dirty="0" smtClean="0"/>
              <a:t>       </a:t>
            </a:r>
            <a:endParaRPr lang="cs-CZ" sz="2400" b="1" dirty="0"/>
          </a:p>
        </p:txBody>
      </p:sp>
      <p:sp>
        <p:nvSpPr>
          <p:cNvPr id="188" name="Obdélník 187"/>
          <p:cNvSpPr/>
          <p:nvPr/>
        </p:nvSpPr>
        <p:spPr>
          <a:xfrm>
            <a:off x="2432174" y="5225674"/>
            <a:ext cx="1683998" cy="49190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89" name="TextovéPole 188"/>
          <p:cNvSpPr txBox="1"/>
          <p:nvPr/>
        </p:nvSpPr>
        <p:spPr>
          <a:xfrm>
            <a:off x="2476923" y="5219038"/>
            <a:ext cx="17862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7 + 7 = </a:t>
            </a:r>
            <a:r>
              <a:rPr lang="cs-CZ" sz="2400" b="1" dirty="0" smtClean="0">
                <a:solidFill>
                  <a:srgbClr val="FF0000"/>
                </a:solidFill>
              </a:rPr>
              <a:t>14 </a:t>
            </a:r>
            <a:r>
              <a:rPr lang="cs-CZ" sz="2400" b="1" dirty="0" smtClean="0"/>
              <a:t>   </a:t>
            </a:r>
            <a:endParaRPr lang="cs-CZ" sz="2400" b="1" dirty="0"/>
          </a:p>
        </p:txBody>
      </p:sp>
      <p:sp>
        <p:nvSpPr>
          <p:cNvPr id="190" name="Obdélník 189"/>
          <p:cNvSpPr/>
          <p:nvPr/>
        </p:nvSpPr>
        <p:spPr>
          <a:xfrm>
            <a:off x="3370024" y="6040747"/>
            <a:ext cx="1762252" cy="49190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91" name="TextovéPole 190"/>
          <p:cNvSpPr txBox="1"/>
          <p:nvPr/>
        </p:nvSpPr>
        <p:spPr>
          <a:xfrm>
            <a:off x="3274173" y="6070984"/>
            <a:ext cx="19610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18 </a:t>
            </a:r>
            <a:r>
              <a:rPr lang="cs-CZ" sz="2400" b="1" dirty="0" smtClean="0"/>
              <a:t>- </a:t>
            </a:r>
            <a:r>
              <a:rPr lang="cs-CZ" sz="2400" b="1" dirty="0" smtClean="0"/>
              <a:t>2 = </a:t>
            </a:r>
            <a:r>
              <a:rPr lang="cs-CZ" sz="2400" b="1" dirty="0" smtClean="0">
                <a:solidFill>
                  <a:srgbClr val="FF0000"/>
                </a:solidFill>
              </a:rPr>
              <a:t>16 </a:t>
            </a:r>
            <a:r>
              <a:rPr lang="cs-CZ" sz="2400" b="1" dirty="0" smtClean="0"/>
              <a:t>   </a:t>
            </a:r>
            <a:endParaRPr lang="cs-CZ" sz="2400" b="1" dirty="0"/>
          </a:p>
        </p:txBody>
      </p:sp>
      <p:sp>
        <p:nvSpPr>
          <p:cNvPr id="192" name="Obdélník 191"/>
          <p:cNvSpPr/>
          <p:nvPr/>
        </p:nvSpPr>
        <p:spPr>
          <a:xfrm>
            <a:off x="4563028" y="2729166"/>
            <a:ext cx="1512168" cy="49190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93" name="TextovéPole 192"/>
          <p:cNvSpPr txBox="1"/>
          <p:nvPr/>
        </p:nvSpPr>
        <p:spPr>
          <a:xfrm>
            <a:off x="4582108" y="2744825"/>
            <a:ext cx="16460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7 + 9 = </a:t>
            </a:r>
            <a:r>
              <a:rPr lang="cs-CZ" sz="2400" b="1" dirty="0" smtClean="0">
                <a:solidFill>
                  <a:srgbClr val="FF0000"/>
                </a:solidFill>
              </a:rPr>
              <a:t>16</a:t>
            </a:r>
            <a:r>
              <a:rPr lang="cs-CZ" sz="2400" b="1" dirty="0" smtClean="0"/>
              <a:t>     </a:t>
            </a:r>
            <a:endParaRPr lang="cs-CZ" sz="2400" b="1" dirty="0"/>
          </a:p>
        </p:txBody>
      </p:sp>
      <p:sp>
        <p:nvSpPr>
          <p:cNvPr id="194" name="Obdélník 193"/>
          <p:cNvSpPr/>
          <p:nvPr/>
        </p:nvSpPr>
        <p:spPr>
          <a:xfrm>
            <a:off x="4376192" y="3983707"/>
            <a:ext cx="1718084" cy="49190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95" name="TextovéPole 194"/>
          <p:cNvSpPr txBox="1"/>
          <p:nvPr/>
        </p:nvSpPr>
        <p:spPr>
          <a:xfrm>
            <a:off x="4587280" y="4007848"/>
            <a:ext cx="1665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19 - </a:t>
            </a:r>
            <a:r>
              <a:rPr lang="cs-CZ" sz="2400" b="1" dirty="0"/>
              <a:t>3</a:t>
            </a:r>
            <a:r>
              <a:rPr lang="cs-CZ" sz="2400" b="1" dirty="0" smtClean="0"/>
              <a:t> = </a:t>
            </a:r>
            <a:r>
              <a:rPr lang="cs-CZ" sz="2400" b="1" dirty="0" smtClean="0">
                <a:solidFill>
                  <a:srgbClr val="FF0000"/>
                </a:solidFill>
              </a:rPr>
              <a:t>16</a:t>
            </a:r>
            <a:r>
              <a:rPr lang="cs-CZ" sz="2400" b="1" dirty="0" smtClean="0"/>
              <a:t>   </a:t>
            </a:r>
            <a:endParaRPr lang="cs-CZ" sz="2400" b="1" dirty="0"/>
          </a:p>
        </p:txBody>
      </p:sp>
      <p:sp>
        <p:nvSpPr>
          <p:cNvPr id="196" name="Obdélník 195"/>
          <p:cNvSpPr/>
          <p:nvPr/>
        </p:nvSpPr>
        <p:spPr>
          <a:xfrm>
            <a:off x="4321696" y="5219038"/>
            <a:ext cx="1753500" cy="49190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97" name="TextovéPole 196"/>
          <p:cNvSpPr txBox="1"/>
          <p:nvPr/>
        </p:nvSpPr>
        <p:spPr>
          <a:xfrm>
            <a:off x="4582108" y="5212402"/>
            <a:ext cx="16460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20 </a:t>
            </a:r>
            <a:r>
              <a:rPr lang="cs-CZ" sz="2400" b="1" dirty="0" smtClean="0"/>
              <a:t>- </a:t>
            </a:r>
            <a:r>
              <a:rPr lang="cs-CZ" sz="2400" b="1" dirty="0" smtClean="0"/>
              <a:t>4 = </a:t>
            </a:r>
            <a:r>
              <a:rPr lang="cs-CZ" sz="2400" b="1" dirty="0" smtClean="0">
                <a:solidFill>
                  <a:srgbClr val="FF0000"/>
                </a:solidFill>
              </a:rPr>
              <a:t>16 </a:t>
            </a:r>
            <a:r>
              <a:rPr lang="cs-CZ" sz="2400" b="1" dirty="0" smtClean="0"/>
              <a:t>  </a:t>
            </a:r>
            <a:endParaRPr lang="cs-CZ" sz="2400" b="1" dirty="0"/>
          </a:p>
        </p:txBody>
      </p:sp>
      <p:sp>
        <p:nvSpPr>
          <p:cNvPr id="198" name="Obdélník 197"/>
          <p:cNvSpPr/>
          <p:nvPr/>
        </p:nvSpPr>
        <p:spPr>
          <a:xfrm>
            <a:off x="3393976" y="2141215"/>
            <a:ext cx="1738300" cy="49190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99" name="TextovéPole 198"/>
          <p:cNvSpPr txBox="1"/>
          <p:nvPr/>
        </p:nvSpPr>
        <p:spPr>
          <a:xfrm>
            <a:off x="3393976" y="2134579"/>
            <a:ext cx="1738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8 + 8 = </a:t>
            </a:r>
            <a:r>
              <a:rPr lang="cs-CZ" sz="2400" b="1" dirty="0" smtClean="0">
                <a:solidFill>
                  <a:srgbClr val="FF0000"/>
                </a:solidFill>
              </a:rPr>
              <a:t>16</a:t>
            </a:r>
            <a:r>
              <a:rPr lang="cs-CZ" sz="2400" b="1" dirty="0" smtClean="0"/>
              <a:t>     </a:t>
            </a:r>
            <a:endParaRPr lang="cs-CZ" sz="2400" b="1" dirty="0"/>
          </a:p>
        </p:txBody>
      </p:sp>
      <p:cxnSp>
        <p:nvCxnSpPr>
          <p:cNvPr id="3203" name="Přímá spojnice se šipkou 3202"/>
          <p:cNvCxnSpPr/>
          <p:nvPr/>
        </p:nvCxnSpPr>
        <p:spPr>
          <a:xfrm>
            <a:off x="5158172" y="2271909"/>
            <a:ext cx="2514932" cy="581027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Přímá spojnice se šipkou 204"/>
          <p:cNvCxnSpPr/>
          <p:nvPr/>
        </p:nvCxnSpPr>
        <p:spPr>
          <a:xfrm>
            <a:off x="6118860" y="3036066"/>
            <a:ext cx="1326661" cy="258920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Přímá spojnice se šipkou 206"/>
          <p:cNvCxnSpPr/>
          <p:nvPr/>
        </p:nvCxnSpPr>
        <p:spPr>
          <a:xfrm flipV="1">
            <a:off x="6118860" y="3695366"/>
            <a:ext cx="1169362" cy="599135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Přímá spojnice se šipkou 208"/>
          <p:cNvCxnSpPr/>
          <p:nvPr/>
        </p:nvCxnSpPr>
        <p:spPr>
          <a:xfrm flipV="1">
            <a:off x="5158172" y="4418541"/>
            <a:ext cx="2514932" cy="2071557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Přímá spojnice se šipkou 212"/>
          <p:cNvCxnSpPr/>
          <p:nvPr/>
        </p:nvCxnSpPr>
        <p:spPr>
          <a:xfrm flipH="1" flipV="1">
            <a:off x="1290371" y="4001651"/>
            <a:ext cx="2177378" cy="913267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Přímá spojnice se šipkou 214"/>
          <p:cNvCxnSpPr/>
          <p:nvPr/>
        </p:nvCxnSpPr>
        <p:spPr>
          <a:xfrm flipH="1" flipV="1">
            <a:off x="1425638" y="4238683"/>
            <a:ext cx="1006536" cy="1134533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3" name="Přímá spojnice se šipkou 222"/>
          <p:cNvCxnSpPr/>
          <p:nvPr/>
        </p:nvCxnSpPr>
        <p:spPr>
          <a:xfrm flipH="1">
            <a:off x="1354738" y="3049035"/>
            <a:ext cx="1245319" cy="582870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Přímá spojnice se šipkou 224"/>
          <p:cNvCxnSpPr/>
          <p:nvPr/>
        </p:nvCxnSpPr>
        <p:spPr>
          <a:xfrm flipH="1">
            <a:off x="1977759" y="3598765"/>
            <a:ext cx="1587853" cy="194044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Přímá spojnice se šipkou 226"/>
          <p:cNvCxnSpPr/>
          <p:nvPr/>
        </p:nvCxnSpPr>
        <p:spPr>
          <a:xfrm flipH="1" flipV="1">
            <a:off x="1228735" y="3792809"/>
            <a:ext cx="1203439" cy="343805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9" name="Picture 147" descr="C:\Users\Uzlíková\AppData\Local\Microsoft\Windows\Temporary Internet Files\Content.IE5\KLJ41I51\MC900441708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9504" y="2195135"/>
            <a:ext cx="421207" cy="421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0" name="Picture 147" descr="C:\Users\Uzlíková\AppData\Local\Microsoft\Windows\Temporary Internet Files\Content.IE5\KLJ41I51\MC900441708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5577" y="2732206"/>
            <a:ext cx="421207" cy="421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1" name="Picture 153" descr="C:\Users\Uzlíková\AppData\Local\Microsoft\Windows\Temporary Internet Files\Content.IE5\2NC8W7KR\MC9002153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0956" y="2768576"/>
            <a:ext cx="363647" cy="47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2" name="Picture 153" descr="C:\Users\Uzlíková\AppData\Local\Microsoft\Windows\Temporary Internet Files\Content.IE5\2NC8W7KR\MC9002153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5612" y="3389933"/>
            <a:ext cx="363647" cy="47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3" name="Picture 153" descr="C:\Users\Uzlíková\AppData\Local\Microsoft\Windows\Temporary Internet Files\Content.IE5\2NC8W7KR\MC9002153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0176" y="4001604"/>
            <a:ext cx="363647" cy="47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4" name="Picture 153" descr="C:\Users\Uzlíková\AppData\Local\Microsoft\Windows\Temporary Internet Files\Content.IE5\2NC8W7KR\MC9002153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4060" y="6070984"/>
            <a:ext cx="363647" cy="47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" name="Picture 153" descr="C:\Users\Uzlíková\AppData\Local\Microsoft\Windows\Temporary Internet Files\Content.IE5\2NC8W7KR\MC9002153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6811" y="5197059"/>
            <a:ext cx="363647" cy="47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6" name="Picture 147" descr="C:\Users\Uzlíková\AppData\Local\Microsoft\Windows\Temporary Internet Files\Content.IE5\KLJ41I51\MC900441708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4441" y="4014894"/>
            <a:ext cx="421207" cy="421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7" name="Picture 147" descr="C:\Users\Uzlíková\AppData\Local\Microsoft\Windows\Temporary Internet Files\Content.IE5\KLJ41I51\MC900441708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749" y="4595416"/>
            <a:ext cx="421207" cy="421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8" name="Picture 147" descr="C:\Users\Uzlíková\AppData\Local\Microsoft\Windows\Temporary Internet Files\Content.IE5\KLJ41I51\MC900441708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0058" y="5234421"/>
            <a:ext cx="421207" cy="421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39" name="Přímá spojnice se šipkou 238"/>
          <p:cNvCxnSpPr/>
          <p:nvPr/>
        </p:nvCxnSpPr>
        <p:spPr>
          <a:xfrm flipV="1">
            <a:off x="6057506" y="4041362"/>
            <a:ext cx="1531265" cy="1186690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1" name="TextovéPole 240"/>
          <p:cNvSpPr txBox="1"/>
          <p:nvPr/>
        </p:nvSpPr>
        <p:spPr>
          <a:xfrm>
            <a:off x="0" y="5083097"/>
            <a:ext cx="204829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/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</a:t>
            </a:r>
            <a:r>
              <a:rPr lang="en-US" sz="2800" b="1" dirty="0">
                <a:solidFill>
                  <a:srgbClr val="FF0000"/>
                </a:solidFill>
              </a:rPr>
              <a:t>3</a:t>
            </a:r>
            <a:r>
              <a:rPr lang="cs-CZ" sz="2800" b="1" dirty="0" smtClean="0">
                <a:solidFill>
                  <a:srgbClr val="FF0000"/>
                </a:solidFill>
              </a:rPr>
              <a:t>    </a:t>
            </a:r>
            <a:r>
              <a:rPr lang="en-US" sz="2800" b="1" dirty="0" smtClean="0">
                <a:solidFill>
                  <a:srgbClr val="FF0000"/>
                </a:solidFill>
              </a:rPr>
              <a:t>&gt;    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45" name="TextovéPole 244"/>
          <p:cNvSpPr txBox="1"/>
          <p:nvPr/>
        </p:nvSpPr>
        <p:spPr>
          <a:xfrm>
            <a:off x="6972992" y="5109889"/>
            <a:ext cx="204829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/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</a:t>
            </a:r>
            <a:r>
              <a:rPr lang="en-US" sz="2800" b="1" dirty="0" smtClean="0">
                <a:solidFill>
                  <a:srgbClr val="FF0000"/>
                </a:solidFill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</a:rPr>
              <a:t>    </a:t>
            </a:r>
            <a:r>
              <a:rPr lang="en-US" sz="2800" b="1" dirty="0">
                <a:solidFill>
                  <a:srgbClr val="FF0000"/>
                </a:solidFill>
              </a:rPr>
              <a:t>&lt;</a:t>
            </a:r>
            <a:r>
              <a:rPr lang="en-US" sz="2800" b="1" dirty="0" smtClean="0">
                <a:solidFill>
                  <a:srgbClr val="FF0000"/>
                </a:solidFill>
              </a:rPr>
              <a:t>    </a:t>
            </a:r>
            <a:r>
              <a:rPr lang="en-US" sz="2800" b="1" dirty="0">
                <a:solidFill>
                  <a:srgbClr val="FF0000"/>
                </a:solidFill>
              </a:rPr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7037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407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515</Words>
  <Application>Microsoft Office PowerPoint</Application>
  <PresentationFormat>Předvádění na obrazovce (4:3)</PresentationFormat>
  <Paragraphs>132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18</cp:revision>
  <dcterms:created xsi:type="dcterms:W3CDTF">2012-08-09T21:20:22Z</dcterms:created>
  <dcterms:modified xsi:type="dcterms:W3CDTF">2012-10-18T18:23:05Z</dcterms:modified>
</cp:coreProperties>
</file>