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EE3FD9-8BDD-4ACE-9D72-2436D8CEB3B3}" type="doc">
      <dgm:prSet loTypeId="urn:microsoft.com/office/officeart/2005/8/layout/matrix1" loCatId="matrix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96094C5-96BA-419D-85FF-3E52BDEE34CE}">
      <dgm:prSet phldrT="[Text]"/>
      <dgm:spPr/>
      <dgm:t>
        <a:bodyPr/>
        <a:lstStyle/>
        <a:p>
          <a:r>
            <a:rPr lang="cs-CZ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rPr>
            <a:t>ACETALDEHYD</a:t>
          </a:r>
          <a:endParaRPr lang="cs-CZ" b="1" cap="none" spc="0" dirty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020C6447-DE80-441C-B3C2-036EFFD0F972}" type="parTrans" cxnId="{22E570AC-DE26-401C-A246-C9ACA7315FCB}">
      <dgm:prSet/>
      <dgm:spPr/>
      <dgm:t>
        <a:bodyPr/>
        <a:lstStyle/>
        <a:p>
          <a:endParaRPr lang="cs-CZ"/>
        </a:p>
      </dgm:t>
    </dgm:pt>
    <dgm:pt modelId="{7D67827D-052C-406D-B92F-6B76F4841FB7}" type="sibTrans" cxnId="{22E570AC-DE26-401C-A246-C9ACA7315FCB}">
      <dgm:prSet/>
      <dgm:spPr/>
      <dgm:t>
        <a:bodyPr/>
        <a:lstStyle/>
        <a:p>
          <a:endParaRPr lang="cs-CZ"/>
        </a:p>
      </dgm:t>
    </dgm:pt>
    <dgm:pt modelId="{C2F17409-0500-4A71-89FD-D5EE8E40E2FD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Nejznámější aldehyd</a:t>
          </a:r>
          <a:endParaRPr lang="cs-CZ" b="1" dirty="0">
            <a:solidFill>
              <a:srgbClr val="FFFF00"/>
            </a:solidFill>
          </a:endParaRPr>
        </a:p>
      </dgm:t>
    </dgm:pt>
    <dgm:pt modelId="{1A5AE75E-FD6D-4C11-B7E0-7EE0106FF05F}" type="parTrans" cxnId="{792279B3-2306-42A0-ADF8-53D614FA590F}">
      <dgm:prSet/>
      <dgm:spPr/>
      <dgm:t>
        <a:bodyPr/>
        <a:lstStyle/>
        <a:p>
          <a:endParaRPr lang="cs-CZ"/>
        </a:p>
      </dgm:t>
    </dgm:pt>
    <dgm:pt modelId="{5BBE09CE-98E4-4C4B-A3A1-1B9BA0889455}" type="sibTrans" cxnId="{792279B3-2306-42A0-ADF8-53D614FA590F}">
      <dgm:prSet/>
      <dgm:spPr/>
      <dgm:t>
        <a:bodyPr/>
        <a:lstStyle/>
        <a:p>
          <a:endParaRPr lang="cs-CZ"/>
        </a:p>
      </dgm:t>
    </dgm:pt>
    <dgm:pt modelId="{454BEC7C-6837-4794-8732-1DD9114988BE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Kapalina štiplavého zápachu</a:t>
          </a:r>
          <a:endParaRPr lang="cs-CZ" b="1" dirty="0">
            <a:solidFill>
              <a:srgbClr val="FF0000"/>
            </a:solidFill>
          </a:endParaRPr>
        </a:p>
      </dgm:t>
    </dgm:pt>
    <dgm:pt modelId="{AAE5DF0A-58DD-49E8-92B2-3DDAB79EF328}" type="parTrans" cxnId="{1F98A34E-38B7-4D1F-86DB-4EDCC385063D}">
      <dgm:prSet/>
      <dgm:spPr/>
      <dgm:t>
        <a:bodyPr/>
        <a:lstStyle/>
        <a:p>
          <a:endParaRPr lang="cs-CZ"/>
        </a:p>
      </dgm:t>
    </dgm:pt>
    <dgm:pt modelId="{BDD8C825-827B-410D-9293-E38704C01436}" type="sibTrans" cxnId="{1F98A34E-38B7-4D1F-86DB-4EDCC385063D}">
      <dgm:prSet/>
      <dgm:spPr/>
      <dgm:t>
        <a:bodyPr/>
        <a:lstStyle/>
        <a:p>
          <a:endParaRPr lang="cs-CZ"/>
        </a:p>
      </dgm:t>
    </dgm:pt>
    <dgm:pt modelId="{0BC35A98-8294-4D3F-A74D-82853780C9E3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Použití k výrobě kaučuku, barviv a léčiv</a:t>
          </a:r>
          <a:endParaRPr lang="cs-CZ" b="1" dirty="0">
            <a:solidFill>
              <a:srgbClr val="002060"/>
            </a:solidFill>
          </a:endParaRPr>
        </a:p>
      </dgm:t>
    </dgm:pt>
    <dgm:pt modelId="{E388AA64-4D6A-4041-A512-CFD3A24D0EFA}" type="parTrans" cxnId="{248B7D8A-C44C-4D34-96DD-F88F5DF8F2CD}">
      <dgm:prSet/>
      <dgm:spPr/>
      <dgm:t>
        <a:bodyPr/>
        <a:lstStyle/>
        <a:p>
          <a:endParaRPr lang="cs-CZ"/>
        </a:p>
      </dgm:t>
    </dgm:pt>
    <dgm:pt modelId="{D67E50AF-34F8-4ABF-A06D-691FF965ABED}" type="sibTrans" cxnId="{248B7D8A-C44C-4D34-96DD-F88F5DF8F2CD}">
      <dgm:prSet/>
      <dgm:spPr/>
      <dgm:t>
        <a:bodyPr/>
        <a:lstStyle/>
        <a:p>
          <a:endParaRPr lang="cs-CZ"/>
        </a:p>
      </dgm:t>
    </dgm:pt>
    <dgm:pt modelId="{CE01C310-3E36-4EC1-B4A5-80724249075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60000"/>
                  <a:lumOff val="40000"/>
                </a:schemeClr>
              </a:solidFill>
            </a:rPr>
            <a:t>Vyrábí se z </a:t>
          </a:r>
          <a:r>
            <a:rPr lang="cs-CZ" b="1" dirty="0" err="1" smtClean="0">
              <a:solidFill>
                <a:schemeClr val="accent4">
                  <a:lumMod val="60000"/>
                  <a:lumOff val="40000"/>
                </a:schemeClr>
              </a:solidFill>
            </a:rPr>
            <a:t>ethylenu</a:t>
          </a:r>
          <a:r>
            <a:rPr lang="cs-CZ" b="1" dirty="0" smtClean="0">
              <a:solidFill>
                <a:schemeClr val="accent4">
                  <a:lumMod val="60000"/>
                  <a:lumOff val="40000"/>
                </a:schemeClr>
              </a:solidFill>
            </a:rPr>
            <a:t> nebo </a:t>
          </a:r>
          <a:r>
            <a:rPr lang="cs-CZ" b="1" dirty="0" smtClean="0">
              <a:solidFill>
                <a:schemeClr val="accent4">
                  <a:lumMod val="60000"/>
                  <a:lumOff val="40000"/>
                </a:schemeClr>
              </a:solidFill>
            </a:rPr>
            <a:t>                      z </a:t>
          </a:r>
          <a:r>
            <a:rPr lang="cs-CZ" b="1" dirty="0" err="1" smtClean="0">
              <a:solidFill>
                <a:schemeClr val="accent4">
                  <a:lumMod val="60000"/>
                  <a:lumOff val="40000"/>
                </a:schemeClr>
              </a:solidFill>
            </a:rPr>
            <a:t>ethanolu</a:t>
          </a:r>
          <a:endParaRPr lang="cs-CZ" b="1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7F0111CD-124E-4AB1-A016-D896B09DDF50}" type="parTrans" cxnId="{7E1C806B-343F-406B-90FB-A32EC859C047}">
      <dgm:prSet/>
      <dgm:spPr/>
      <dgm:t>
        <a:bodyPr/>
        <a:lstStyle/>
        <a:p>
          <a:endParaRPr lang="cs-CZ"/>
        </a:p>
      </dgm:t>
    </dgm:pt>
    <dgm:pt modelId="{8DEF0109-A823-4D26-B3C4-83DBEB7FA7CC}" type="sibTrans" cxnId="{7E1C806B-343F-406B-90FB-A32EC859C047}">
      <dgm:prSet/>
      <dgm:spPr/>
      <dgm:t>
        <a:bodyPr/>
        <a:lstStyle/>
        <a:p>
          <a:endParaRPr lang="cs-CZ"/>
        </a:p>
      </dgm:t>
    </dgm:pt>
    <dgm:pt modelId="{46F91D0A-1435-43BE-85B1-ED9C5D34076A}" type="pres">
      <dgm:prSet presAssocID="{61EE3FD9-8BDD-4ACE-9D72-2436D8CEB3B3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A891CC-155E-4754-A438-D6D5682EF24C}" type="pres">
      <dgm:prSet presAssocID="{61EE3FD9-8BDD-4ACE-9D72-2436D8CEB3B3}" presName="matrix" presStyleCnt="0"/>
      <dgm:spPr/>
    </dgm:pt>
    <dgm:pt modelId="{D723EF8F-B178-4DCD-BBF4-414D456B4BB4}" type="pres">
      <dgm:prSet presAssocID="{61EE3FD9-8BDD-4ACE-9D72-2436D8CEB3B3}" presName="tile1" presStyleLbl="node1" presStyleIdx="0" presStyleCnt="4"/>
      <dgm:spPr/>
      <dgm:t>
        <a:bodyPr/>
        <a:lstStyle/>
        <a:p>
          <a:endParaRPr lang="cs-CZ"/>
        </a:p>
      </dgm:t>
    </dgm:pt>
    <dgm:pt modelId="{BE33DC85-3FAC-403E-9BC0-26D9A56CDB63}" type="pres">
      <dgm:prSet presAssocID="{61EE3FD9-8BDD-4ACE-9D72-2436D8CEB3B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6FCBEF-5305-4EFD-99BE-70ED2107B7AE}" type="pres">
      <dgm:prSet presAssocID="{61EE3FD9-8BDD-4ACE-9D72-2436D8CEB3B3}" presName="tile2" presStyleLbl="node1" presStyleIdx="1" presStyleCnt="4"/>
      <dgm:spPr/>
      <dgm:t>
        <a:bodyPr/>
        <a:lstStyle/>
        <a:p>
          <a:endParaRPr lang="cs-CZ"/>
        </a:p>
      </dgm:t>
    </dgm:pt>
    <dgm:pt modelId="{2357792F-3B01-4E4E-B918-6494FB30A759}" type="pres">
      <dgm:prSet presAssocID="{61EE3FD9-8BDD-4ACE-9D72-2436D8CEB3B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6418D8-C64C-433E-8186-3DD811DFE2DB}" type="pres">
      <dgm:prSet presAssocID="{61EE3FD9-8BDD-4ACE-9D72-2436D8CEB3B3}" presName="tile3" presStyleLbl="node1" presStyleIdx="2" presStyleCnt="4" custLinFactNeighborX="251" custLinFactNeighborY="875"/>
      <dgm:spPr/>
      <dgm:t>
        <a:bodyPr/>
        <a:lstStyle/>
        <a:p>
          <a:endParaRPr lang="cs-CZ"/>
        </a:p>
      </dgm:t>
    </dgm:pt>
    <dgm:pt modelId="{4E2BA04C-DEC2-4056-9E70-0472DC810891}" type="pres">
      <dgm:prSet presAssocID="{61EE3FD9-8BDD-4ACE-9D72-2436D8CEB3B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0AE330-6C46-4D7D-AE9A-BE075818D854}" type="pres">
      <dgm:prSet presAssocID="{61EE3FD9-8BDD-4ACE-9D72-2436D8CEB3B3}" presName="tile4" presStyleLbl="node1" presStyleIdx="3" presStyleCnt="4"/>
      <dgm:spPr/>
      <dgm:t>
        <a:bodyPr/>
        <a:lstStyle/>
        <a:p>
          <a:endParaRPr lang="cs-CZ"/>
        </a:p>
      </dgm:t>
    </dgm:pt>
    <dgm:pt modelId="{87587D94-8FB9-45E0-A51B-291D44F47EDE}" type="pres">
      <dgm:prSet presAssocID="{61EE3FD9-8BDD-4ACE-9D72-2436D8CEB3B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B7ECD9-125D-482C-9FB1-A496146686B7}" type="pres">
      <dgm:prSet presAssocID="{61EE3FD9-8BDD-4ACE-9D72-2436D8CEB3B3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64B60698-7B4E-463D-A9A2-E41219D656F5}" type="presOf" srcId="{0BC35A98-8294-4D3F-A74D-82853780C9E3}" destId="{4E2BA04C-DEC2-4056-9E70-0472DC810891}" srcOrd="1" destOrd="0" presId="urn:microsoft.com/office/officeart/2005/8/layout/matrix1"/>
    <dgm:cxn modelId="{1E3F118C-F652-4548-BD25-21A7541F0BCB}" type="presOf" srcId="{454BEC7C-6837-4794-8732-1DD9114988BE}" destId="{406FCBEF-5305-4EFD-99BE-70ED2107B7AE}" srcOrd="0" destOrd="0" presId="urn:microsoft.com/office/officeart/2005/8/layout/matrix1"/>
    <dgm:cxn modelId="{7E1C806B-343F-406B-90FB-A32EC859C047}" srcId="{C96094C5-96BA-419D-85FF-3E52BDEE34CE}" destId="{CE01C310-3E36-4EC1-B4A5-80724249075D}" srcOrd="3" destOrd="0" parTransId="{7F0111CD-124E-4AB1-A016-D896B09DDF50}" sibTransId="{8DEF0109-A823-4D26-B3C4-83DBEB7FA7CC}"/>
    <dgm:cxn modelId="{6E00D4DB-FAD2-4BFE-A5DB-4AC2D39E790E}" type="presOf" srcId="{C2F17409-0500-4A71-89FD-D5EE8E40E2FD}" destId="{D723EF8F-B178-4DCD-BBF4-414D456B4BB4}" srcOrd="0" destOrd="0" presId="urn:microsoft.com/office/officeart/2005/8/layout/matrix1"/>
    <dgm:cxn modelId="{1D8C61B6-5B33-489D-9469-5CE51C3D36C0}" type="presOf" srcId="{C96094C5-96BA-419D-85FF-3E52BDEE34CE}" destId="{DBB7ECD9-125D-482C-9FB1-A496146686B7}" srcOrd="0" destOrd="0" presId="urn:microsoft.com/office/officeart/2005/8/layout/matrix1"/>
    <dgm:cxn modelId="{4D087AD0-4CCB-4E3B-BA2D-82D13B7FA78E}" type="presOf" srcId="{454BEC7C-6837-4794-8732-1DD9114988BE}" destId="{2357792F-3B01-4E4E-B918-6494FB30A759}" srcOrd="1" destOrd="0" presId="urn:microsoft.com/office/officeart/2005/8/layout/matrix1"/>
    <dgm:cxn modelId="{BE6082CE-EFE7-4FBC-80EB-27B1FF5F6A4F}" type="presOf" srcId="{C2F17409-0500-4A71-89FD-D5EE8E40E2FD}" destId="{BE33DC85-3FAC-403E-9BC0-26D9A56CDB63}" srcOrd="1" destOrd="0" presId="urn:microsoft.com/office/officeart/2005/8/layout/matrix1"/>
    <dgm:cxn modelId="{1F98A34E-38B7-4D1F-86DB-4EDCC385063D}" srcId="{C96094C5-96BA-419D-85FF-3E52BDEE34CE}" destId="{454BEC7C-6837-4794-8732-1DD9114988BE}" srcOrd="1" destOrd="0" parTransId="{AAE5DF0A-58DD-49E8-92B2-3DDAB79EF328}" sibTransId="{BDD8C825-827B-410D-9293-E38704C01436}"/>
    <dgm:cxn modelId="{22E570AC-DE26-401C-A246-C9ACA7315FCB}" srcId="{61EE3FD9-8BDD-4ACE-9D72-2436D8CEB3B3}" destId="{C96094C5-96BA-419D-85FF-3E52BDEE34CE}" srcOrd="0" destOrd="0" parTransId="{020C6447-DE80-441C-B3C2-036EFFD0F972}" sibTransId="{7D67827D-052C-406D-B92F-6B76F4841FB7}"/>
    <dgm:cxn modelId="{87ED104E-7F98-4551-A204-A5FBAB50517B}" type="presOf" srcId="{CE01C310-3E36-4EC1-B4A5-80724249075D}" destId="{000AE330-6C46-4D7D-AE9A-BE075818D854}" srcOrd="0" destOrd="0" presId="urn:microsoft.com/office/officeart/2005/8/layout/matrix1"/>
    <dgm:cxn modelId="{8745A80A-1FBE-4DED-A056-D95C8D6171B9}" type="presOf" srcId="{CE01C310-3E36-4EC1-B4A5-80724249075D}" destId="{87587D94-8FB9-45E0-A51B-291D44F47EDE}" srcOrd="1" destOrd="0" presId="urn:microsoft.com/office/officeart/2005/8/layout/matrix1"/>
    <dgm:cxn modelId="{792279B3-2306-42A0-ADF8-53D614FA590F}" srcId="{C96094C5-96BA-419D-85FF-3E52BDEE34CE}" destId="{C2F17409-0500-4A71-89FD-D5EE8E40E2FD}" srcOrd="0" destOrd="0" parTransId="{1A5AE75E-FD6D-4C11-B7E0-7EE0106FF05F}" sibTransId="{5BBE09CE-98E4-4C4B-A3A1-1B9BA0889455}"/>
    <dgm:cxn modelId="{354E7BBC-23DD-4B3E-98AA-3BEBB7031DB1}" type="presOf" srcId="{0BC35A98-8294-4D3F-A74D-82853780C9E3}" destId="{516418D8-C64C-433E-8186-3DD811DFE2DB}" srcOrd="0" destOrd="0" presId="urn:microsoft.com/office/officeart/2005/8/layout/matrix1"/>
    <dgm:cxn modelId="{248B7D8A-C44C-4D34-96DD-F88F5DF8F2CD}" srcId="{C96094C5-96BA-419D-85FF-3E52BDEE34CE}" destId="{0BC35A98-8294-4D3F-A74D-82853780C9E3}" srcOrd="2" destOrd="0" parTransId="{E388AA64-4D6A-4041-A512-CFD3A24D0EFA}" sibTransId="{D67E50AF-34F8-4ABF-A06D-691FF965ABED}"/>
    <dgm:cxn modelId="{C77EAA42-F428-4567-96F6-A720EC924138}" type="presOf" srcId="{61EE3FD9-8BDD-4ACE-9D72-2436D8CEB3B3}" destId="{46F91D0A-1435-43BE-85B1-ED9C5D34076A}" srcOrd="0" destOrd="0" presId="urn:microsoft.com/office/officeart/2005/8/layout/matrix1"/>
    <dgm:cxn modelId="{0CDA1642-6AD9-48ED-B66A-E002339E4597}" type="presParOf" srcId="{46F91D0A-1435-43BE-85B1-ED9C5D34076A}" destId="{70A891CC-155E-4754-A438-D6D5682EF24C}" srcOrd="0" destOrd="0" presId="urn:microsoft.com/office/officeart/2005/8/layout/matrix1"/>
    <dgm:cxn modelId="{F8010F7B-C25E-438C-BC7F-D765FCD17FCF}" type="presParOf" srcId="{70A891CC-155E-4754-A438-D6D5682EF24C}" destId="{D723EF8F-B178-4DCD-BBF4-414D456B4BB4}" srcOrd="0" destOrd="0" presId="urn:microsoft.com/office/officeart/2005/8/layout/matrix1"/>
    <dgm:cxn modelId="{60D7A8FC-00CA-4F2B-984F-ADBB42B4D40B}" type="presParOf" srcId="{70A891CC-155E-4754-A438-D6D5682EF24C}" destId="{BE33DC85-3FAC-403E-9BC0-26D9A56CDB63}" srcOrd="1" destOrd="0" presId="urn:microsoft.com/office/officeart/2005/8/layout/matrix1"/>
    <dgm:cxn modelId="{25725B27-0DE7-4758-AB46-EE0E0C8C6EF0}" type="presParOf" srcId="{70A891CC-155E-4754-A438-D6D5682EF24C}" destId="{406FCBEF-5305-4EFD-99BE-70ED2107B7AE}" srcOrd="2" destOrd="0" presId="urn:microsoft.com/office/officeart/2005/8/layout/matrix1"/>
    <dgm:cxn modelId="{B8CC81D3-3149-4523-A9F5-22E25C534310}" type="presParOf" srcId="{70A891CC-155E-4754-A438-D6D5682EF24C}" destId="{2357792F-3B01-4E4E-B918-6494FB30A759}" srcOrd="3" destOrd="0" presId="urn:microsoft.com/office/officeart/2005/8/layout/matrix1"/>
    <dgm:cxn modelId="{FDB39DA6-DB02-49B0-9266-969807167AF6}" type="presParOf" srcId="{70A891CC-155E-4754-A438-D6D5682EF24C}" destId="{516418D8-C64C-433E-8186-3DD811DFE2DB}" srcOrd="4" destOrd="0" presId="urn:microsoft.com/office/officeart/2005/8/layout/matrix1"/>
    <dgm:cxn modelId="{8F9E38DA-4D2A-4F96-9918-624181B126CF}" type="presParOf" srcId="{70A891CC-155E-4754-A438-D6D5682EF24C}" destId="{4E2BA04C-DEC2-4056-9E70-0472DC810891}" srcOrd="5" destOrd="0" presId="urn:microsoft.com/office/officeart/2005/8/layout/matrix1"/>
    <dgm:cxn modelId="{0DC2C85C-30E4-4854-9E54-DE7DB8E8FCB6}" type="presParOf" srcId="{70A891CC-155E-4754-A438-D6D5682EF24C}" destId="{000AE330-6C46-4D7D-AE9A-BE075818D854}" srcOrd="6" destOrd="0" presId="urn:microsoft.com/office/officeart/2005/8/layout/matrix1"/>
    <dgm:cxn modelId="{8EC064D4-63B1-4E92-BC6B-8530457022EF}" type="presParOf" srcId="{70A891CC-155E-4754-A438-D6D5682EF24C}" destId="{87587D94-8FB9-45E0-A51B-291D44F47EDE}" srcOrd="7" destOrd="0" presId="urn:microsoft.com/office/officeart/2005/8/layout/matrix1"/>
    <dgm:cxn modelId="{82011064-EDD2-4060-8083-730EC4B2EC8D}" type="presParOf" srcId="{46F91D0A-1435-43BE-85B1-ED9C5D34076A}" destId="{DBB7ECD9-125D-482C-9FB1-A496146686B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36DC39-A297-42FC-9E9F-85FA9FC0F5EF}" type="doc">
      <dgm:prSet loTypeId="urn:microsoft.com/office/officeart/2005/8/layout/matrix1" loCatId="matrix" qsTypeId="urn:microsoft.com/office/officeart/2005/8/quickstyle/3d3" qsCatId="3D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5F348D3E-536C-4501-97B8-1D490D74E32D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rPr>
            <a:t>Formaldehyd</a:t>
          </a:r>
          <a:endParaRPr lang="cs-CZ" b="1" cap="all" spc="0" dirty="0">
            <a:ln w="9000" cmpd="sng">
              <a:solidFill>
                <a:schemeClr val="accent4">
                  <a:shade val="50000"/>
                  <a:satMod val="120000"/>
                </a:schemeClr>
              </a:solidFill>
              <a:prstDash val="solid"/>
            </a:ln>
            <a:gradFill>
              <a:gsLst>
                <a:gs pos="0">
                  <a:schemeClr val="accent4">
                    <a:shade val="20000"/>
                    <a:satMod val="245000"/>
                  </a:schemeClr>
                </a:gs>
                <a:gs pos="43000">
                  <a:schemeClr val="accent4">
                    <a:satMod val="255000"/>
                  </a:schemeClr>
                </a:gs>
                <a:gs pos="48000">
                  <a:schemeClr val="accent4">
                    <a:shade val="85000"/>
                    <a:satMod val="255000"/>
                  </a:schemeClr>
                </a:gs>
                <a:gs pos="100000">
                  <a:schemeClr val="accent4">
                    <a:shade val="20000"/>
                    <a:satMod val="245000"/>
                  </a:schemeClr>
                </a:gs>
              </a:gsLst>
              <a:lin ang="5400000"/>
            </a:gradFill>
            <a:effectLst>
              <a:reflection blurRad="12700" stA="28000" endPos="45000" dist="1000" dir="5400000" sy="-100000" algn="bl" rotWithShape="0"/>
            </a:effectLst>
          </a:endParaRPr>
        </a:p>
      </dgm:t>
    </dgm:pt>
    <dgm:pt modelId="{BB63B666-691B-45E2-A3AF-7110E1681810}" type="parTrans" cxnId="{4B3559CC-0457-450E-B131-3A67C8439C27}">
      <dgm:prSet/>
      <dgm:spPr/>
      <dgm:t>
        <a:bodyPr/>
        <a:lstStyle/>
        <a:p>
          <a:endParaRPr lang="cs-CZ"/>
        </a:p>
      </dgm:t>
    </dgm:pt>
    <dgm:pt modelId="{2669F94E-BBE9-4941-859B-C50E46354DAF}" type="sibTrans" cxnId="{4B3559CC-0457-450E-B131-3A67C8439C27}">
      <dgm:prSet/>
      <dgm:spPr/>
      <dgm:t>
        <a:bodyPr/>
        <a:lstStyle/>
        <a:p>
          <a:endParaRPr lang="cs-CZ"/>
        </a:p>
      </dgm:t>
    </dgm:pt>
    <dgm:pt modelId="{34E0918D-7772-471D-A426-53DA4CCA2D67}">
      <dgm:prSet phldrT="[Text]"/>
      <dgm:spPr/>
      <dgm:t>
        <a:bodyPr/>
        <a:lstStyle/>
        <a:p>
          <a:r>
            <a:rPr lang="cs-CZ" b="1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Bezbarvá látka</a:t>
          </a:r>
          <a:endParaRPr lang="cs-CZ" b="1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8E866CE-89DC-4A8B-A3E4-D648C26405A1}" type="parTrans" cxnId="{1ED95155-9210-4718-9F1E-BAE174AA399C}">
      <dgm:prSet/>
      <dgm:spPr/>
      <dgm:t>
        <a:bodyPr/>
        <a:lstStyle/>
        <a:p>
          <a:endParaRPr lang="cs-CZ"/>
        </a:p>
      </dgm:t>
    </dgm:pt>
    <dgm:pt modelId="{EC80BE96-8397-4B27-909A-6542CB9F2C8A}" type="sibTrans" cxnId="{1ED95155-9210-4718-9F1E-BAE174AA399C}">
      <dgm:prSet/>
      <dgm:spPr/>
      <dgm:t>
        <a:bodyPr/>
        <a:lstStyle/>
        <a:p>
          <a:endParaRPr lang="cs-CZ"/>
        </a:p>
      </dgm:t>
    </dgm:pt>
    <dgm:pt modelId="{1039F3D0-3A14-4BCC-B387-FDB196CFEC91}">
      <dgm:prSet phldrT="[Text]"/>
      <dgm:spPr/>
      <dgm:t>
        <a:bodyPr/>
        <a:lstStyle/>
        <a:p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Štiplavě páchnoucí látka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D1D04B22-736A-4B10-B7BF-5F1299BAAAF4}" type="parTrans" cxnId="{A4F9FACB-7CA6-43A6-AF93-4F81A6042A3B}">
      <dgm:prSet/>
      <dgm:spPr/>
      <dgm:t>
        <a:bodyPr/>
        <a:lstStyle/>
        <a:p>
          <a:endParaRPr lang="cs-CZ"/>
        </a:p>
      </dgm:t>
    </dgm:pt>
    <dgm:pt modelId="{539E0EC8-FD92-4D38-B932-828BEA61D8E2}" type="sibTrans" cxnId="{A4F9FACB-7CA6-43A6-AF93-4F81A6042A3B}">
      <dgm:prSet/>
      <dgm:spPr/>
      <dgm:t>
        <a:bodyPr/>
        <a:lstStyle/>
        <a:p>
          <a:endParaRPr lang="cs-CZ"/>
        </a:p>
      </dgm:t>
    </dgm:pt>
    <dgm:pt modelId="{89E81B2A-C20D-4D74-8A6A-4BBD125DBE6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Jedovatá látka</a:t>
          </a:r>
          <a:endParaRPr lang="cs-CZ" b="1" dirty="0">
            <a:solidFill>
              <a:schemeClr val="tx1"/>
            </a:solidFill>
          </a:endParaRPr>
        </a:p>
      </dgm:t>
    </dgm:pt>
    <dgm:pt modelId="{7289EDEA-46F9-4074-B2FF-FE59848BBA9F}" type="parTrans" cxnId="{3E9E4BB5-276F-4EDE-84ED-9E14A6BE5C8A}">
      <dgm:prSet/>
      <dgm:spPr/>
      <dgm:t>
        <a:bodyPr/>
        <a:lstStyle/>
        <a:p>
          <a:endParaRPr lang="cs-CZ"/>
        </a:p>
      </dgm:t>
    </dgm:pt>
    <dgm:pt modelId="{D41A084E-9BA7-4F80-A21B-134BEE0D54D1}" type="sibTrans" cxnId="{3E9E4BB5-276F-4EDE-84ED-9E14A6BE5C8A}">
      <dgm:prSet/>
      <dgm:spPr/>
      <dgm:t>
        <a:bodyPr/>
        <a:lstStyle/>
        <a:p>
          <a:endParaRPr lang="cs-CZ"/>
        </a:p>
      </dgm:t>
    </dgm:pt>
    <dgm:pt modelId="{289D7E00-4E00-4CBC-BB43-A7D8109F7347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Plynná látka</a:t>
          </a:r>
          <a:endParaRPr lang="cs-CZ" b="1" dirty="0">
            <a:solidFill>
              <a:srgbClr val="002060"/>
            </a:solidFill>
          </a:endParaRPr>
        </a:p>
      </dgm:t>
    </dgm:pt>
    <dgm:pt modelId="{1FD6ED52-90BF-4AD7-BF55-D662E4A443C7}" type="parTrans" cxnId="{F254407E-5AB1-40E6-ADCE-04076CBDD7DE}">
      <dgm:prSet/>
      <dgm:spPr/>
      <dgm:t>
        <a:bodyPr/>
        <a:lstStyle/>
        <a:p>
          <a:endParaRPr lang="cs-CZ"/>
        </a:p>
      </dgm:t>
    </dgm:pt>
    <dgm:pt modelId="{DA7EF307-5433-43C8-8B70-813D3BD951CC}" type="sibTrans" cxnId="{F254407E-5AB1-40E6-ADCE-04076CBDD7DE}">
      <dgm:prSet/>
      <dgm:spPr/>
      <dgm:t>
        <a:bodyPr/>
        <a:lstStyle/>
        <a:p>
          <a:endParaRPr lang="cs-CZ"/>
        </a:p>
      </dgm:t>
    </dgm:pt>
    <dgm:pt modelId="{494EB1CB-8603-44AE-93EB-10A2F21F3970}" type="pres">
      <dgm:prSet presAssocID="{F236DC39-A297-42FC-9E9F-85FA9FC0F5E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4648FF-B6CD-4B56-AE4F-59FD14F5195A}" type="pres">
      <dgm:prSet presAssocID="{F236DC39-A297-42FC-9E9F-85FA9FC0F5EF}" presName="matrix" presStyleCnt="0"/>
      <dgm:spPr/>
    </dgm:pt>
    <dgm:pt modelId="{3B3A441F-AEE8-45A6-AFA6-DF64F69C93C5}" type="pres">
      <dgm:prSet presAssocID="{F236DC39-A297-42FC-9E9F-85FA9FC0F5EF}" presName="tile1" presStyleLbl="node1" presStyleIdx="0" presStyleCnt="4"/>
      <dgm:spPr/>
      <dgm:t>
        <a:bodyPr/>
        <a:lstStyle/>
        <a:p>
          <a:endParaRPr lang="cs-CZ"/>
        </a:p>
      </dgm:t>
    </dgm:pt>
    <dgm:pt modelId="{9C68D3E8-A0BF-4C10-8613-832578C0BB12}" type="pres">
      <dgm:prSet presAssocID="{F236DC39-A297-42FC-9E9F-85FA9FC0F5E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1AE7E-8A25-4E2B-80D2-CDD80C160F81}" type="pres">
      <dgm:prSet presAssocID="{F236DC39-A297-42FC-9E9F-85FA9FC0F5EF}" presName="tile2" presStyleLbl="node1" presStyleIdx="1" presStyleCnt="4"/>
      <dgm:spPr/>
      <dgm:t>
        <a:bodyPr/>
        <a:lstStyle/>
        <a:p>
          <a:endParaRPr lang="cs-CZ"/>
        </a:p>
      </dgm:t>
    </dgm:pt>
    <dgm:pt modelId="{9C9B07C6-81E5-4D67-BBC0-71C13592E2AE}" type="pres">
      <dgm:prSet presAssocID="{F236DC39-A297-42FC-9E9F-85FA9FC0F5E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7F6E-F888-488B-8D02-716B5E65FBFF}" type="pres">
      <dgm:prSet presAssocID="{F236DC39-A297-42FC-9E9F-85FA9FC0F5EF}" presName="tile3" presStyleLbl="node1" presStyleIdx="2" presStyleCnt="4"/>
      <dgm:spPr/>
      <dgm:t>
        <a:bodyPr/>
        <a:lstStyle/>
        <a:p>
          <a:endParaRPr lang="cs-CZ"/>
        </a:p>
      </dgm:t>
    </dgm:pt>
    <dgm:pt modelId="{62BAC54C-D1DC-4B7D-A1AB-B229F7A5C7E0}" type="pres">
      <dgm:prSet presAssocID="{F236DC39-A297-42FC-9E9F-85FA9FC0F5E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E5FBDA-9F8C-40EF-A52F-573FC4AF1E82}" type="pres">
      <dgm:prSet presAssocID="{F236DC39-A297-42FC-9E9F-85FA9FC0F5EF}" presName="tile4" presStyleLbl="node1" presStyleIdx="3" presStyleCnt="4"/>
      <dgm:spPr/>
      <dgm:t>
        <a:bodyPr/>
        <a:lstStyle/>
        <a:p>
          <a:endParaRPr lang="cs-CZ"/>
        </a:p>
      </dgm:t>
    </dgm:pt>
    <dgm:pt modelId="{FFB3AED4-19EE-43E2-A22F-5A77749796A0}" type="pres">
      <dgm:prSet presAssocID="{F236DC39-A297-42FC-9E9F-85FA9FC0F5E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3CB814-6B69-42E8-B747-2D86E5235512}" type="pres">
      <dgm:prSet presAssocID="{F236DC39-A297-42FC-9E9F-85FA9FC0F5E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F254407E-5AB1-40E6-ADCE-04076CBDD7DE}" srcId="{5F348D3E-536C-4501-97B8-1D490D74E32D}" destId="{289D7E00-4E00-4CBC-BB43-A7D8109F7347}" srcOrd="3" destOrd="0" parTransId="{1FD6ED52-90BF-4AD7-BF55-D662E4A443C7}" sibTransId="{DA7EF307-5433-43C8-8B70-813D3BD951CC}"/>
    <dgm:cxn modelId="{D5A6FFEE-8104-4121-BC07-D127E2CDF6BC}" type="presOf" srcId="{289D7E00-4E00-4CBC-BB43-A7D8109F7347}" destId="{FFB3AED4-19EE-43E2-A22F-5A77749796A0}" srcOrd="1" destOrd="0" presId="urn:microsoft.com/office/officeart/2005/8/layout/matrix1"/>
    <dgm:cxn modelId="{9E7C1EC1-5C67-46FD-A533-29F1CF32A5E8}" type="presOf" srcId="{1039F3D0-3A14-4BCC-B387-FDB196CFEC91}" destId="{1BA1AE7E-8A25-4E2B-80D2-CDD80C160F81}" srcOrd="0" destOrd="0" presId="urn:microsoft.com/office/officeart/2005/8/layout/matrix1"/>
    <dgm:cxn modelId="{5D038392-C2E7-4142-BA5E-A7E14E3A9A99}" type="presOf" srcId="{289D7E00-4E00-4CBC-BB43-A7D8109F7347}" destId="{F9E5FBDA-9F8C-40EF-A52F-573FC4AF1E82}" srcOrd="0" destOrd="0" presId="urn:microsoft.com/office/officeart/2005/8/layout/matrix1"/>
    <dgm:cxn modelId="{4B3559CC-0457-450E-B131-3A67C8439C27}" srcId="{F236DC39-A297-42FC-9E9F-85FA9FC0F5EF}" destId="{5F348D3E-536C-4501-97B8-1D490D74E32D}" srcOrd="0" destOrd="0" parTransId="{BB63B666-691B-45E2-A3AF-7110E1681810}" sibTransId="{2669F94E-BBE9-4941-859B-C50E46354DAF}"/>
    <dgm:cxn modelId="{81DBE6BE-0400-4CAE-9FE2-08C079589531}" type="presOf" srcId="{34E0918D-7772-471D-A426-53DA4CCA2D67}" destId="{3B3A441F-AEE8-45A6-AFA6-DF64F69C93C5}" srcOrd="0" destOrd="0" presId="urn:microsoft.com/office/officeart/2005/8/layout/matrix1"/>
    <dgm:cxn modelId="{7F196AC6-A072-4623-9F83-7222CE045792}" type="presOf" srcId="{5F348D3E-536C-4501-97B8-1D490D74E32D}" destId="{BB3CB814-6B69-42E8-B747-2D86E5235512}" srcOrd="0" destOrd="0" presId="urn:microsoft.com/office/officeart/2005/8/layout/matrix1"/>
    <dgm:cxn modelId="{A4F9FACB-7CA6-43A6-AF93-4F81A6042A3B}" srcId="{5F348D3E-536C-4501-97B8-1D490D74E32D}" destId="{1039F3D0-3A14-4BCC-B387-FDB196CFEC91}" srcOrd="1" destOrd="0" parTransId="{D1D04B22-736A-4B10-B7BF-5F1299BAAAF4}" sibTransId="{539E0EC8-FD92-4D38-B932-828BEA61D8E2}"/>
    <dgm:cxn modelId="{3E9E4BB5-276F-4EDE-84ED-9E14A6BE5C8A}" srcId="{5F348D3E-536C-4501-97B8-1D490D74E32D}" destId="{89E81B2A-C20D-4D74-8A6A-4BBD125DBE6E}" srcOrd="2" destOrd="0" parTransId="{7289EDEA-46F9-4074-B2FF-FE59848BBA9F}" sibTransId="{D41A084E-9BA7-4F80-A21B-134BEE0D54D1}"/>
    <dgm:cxn modelId="{7F7C2B77-FD82-4CF5-8E1A-5543CD009DF1}" type="presOf" srcId="{34E0918D-7772-471D-A426-53DA4CCA2D67}" destId="{9C68D3E8-A0BF-4C10-8613-832578C0BB12}" srcOrd="1" destOrd="0" presId="urn:microsoft.com/office/officeart/2005/8/layout/matrix1"/>
    <dgm:cxn modelId="{E7D71385-2379-4452-BD64-F6F85AB03927}" type="presOf" srcId="{1039F3D0-3A14-4BCC-B387-FDB196CFEC91}" destId="{9C9B07C6-81E5-4D67-BBC0-71C13592E2AE}" srcOrd="1" destOrd="0" presId="urn:microsoft.com/office/officeart/2005/8/layout/matrix1"/>
    <dgm:cxn modelId="{FF474953-D0F7-4D00-A28C-3159D21AFE1D}" type="presOf" srcId="{89E81B2A-C20D-4D74-8A6A-4BBD125DBE6E}" destId="{62BAC54C-D1DC-4B7D-A1AB-B229F7A5C7E0}" srcOrd="1" destOrd="0" presId="urn:microsoft.com/office/officeart/2005/8/layout/matrix1"/>
    <dgm:cxn modelId="{39DFDFCE-EA4A-4870-A44B-E41B2CCDD575}" type="presOf" srcId="{89E81B2A-C20D-4D74-8A6A-4BBD125DBE6E}" destId="{8D777F6E-F888-488B-8D02-716B5E65FBFF}" srcOrd="0" destOrd="0" presId="urn:microsoft.com/office/officeart/2005/8/layout/matrix1"/>
    <dgm:cxn modelId="{A89EF94F-F14E-4B90-9C5E-1FF150C020A5}" type="presOf" srcId="{F236DC39-A297-42FC-9E9F-85FA9FC0F5EF}" destId="{494EB1CB-8603-44AE-93EB-10A2F21F3970}" srcOrd="0" destOrd="0" presId="urn:microsoft.com/office/officeart/2005/8/layout/matrix1"/>
    <dgm:cxn modelId="{1ED95155-9210-4718-9F1E-BAE174AA399C}" srcId="{5F348D3E-536C-4501-97B8-1D490D74E32D}" destId="{34E0918D-7772-471D-A426-53DA4CCA2D67}" srcOrd="0" destOrd="0" parTransId="{D8E866CE-89DC-4A8B-A3E4-D648C26405A1}" sibTransId="{EC80BE96-8397-4B27-909A-6542CB9F2C8A}"/>
    <dgm:cxn modelId="{BC9EEA31-09F5-472A-B8D2-01B0B29ADEE5}" type="presParOf" srcId="{494EB1CB-8603-44AE-93EB-10A2F21F3970}" destId="{EE4648FF-B6CD-4B56-AE4F-59FD14F5195A}" srcOrd="0" destOrd="0" presId="urn:microsoft.com/office/officeart/2005/8/layout/matrix1"/>
    <dgm:cxn modelId="{EBF8972B-1C63-4DDD-B388-DCFDDD5E8A31}" type="presParOf" srcId="{EE4648FF-B6CD-4B56-AE4F-59FD14F5195A}" destId="{3B3A441F-AEE8-45A6-AFA6-DF64F69C93C5}" srcOrd="0" destOrd="0" presId="urn:microsoft.com/office/officeart/2005/8/layout/matrix1"/>
    <dgm:cxn modelId="{4D31268E-10AC-49ED-81AC-9BB39778CF11}" type="presParOf" srcId="{EE4648FF-B6CD-4B56-AE4F-59FD14F5195A}" destId="{9C68D3E8-A0BF-4C10-8613-832578C0BB12}" srcOrd="1" destOrd="0" presId="urn:microsoft.com/office/officeart/2005/8/layout/matrix1"/>
    <dgm:cxn modelId="{ECBCDAAD-0B16-4B18-BC51-31AB8E28A688}" type="presParOf" srcId="{EE4648FF-B6CD-4B56-AE4F-59FD14F5195A}" destId="{1BA1AE7E-8A25-4E2B-80D2-CDD80C160F81}" srcOrd="2" destOrd="0" presId="urn:microsoft.com/office/officeart/2005/8/layout/matrix1"/>
    <dgm:cxn modelId="{0EB70939-366C-4A37-BE39-44FB1E2953F0}" type="presParOf" srcId="{EE4648FF-B6CD-4B56-AE4F-59FD14F5195A}" destId="{9C9B07C6-81E5-4D67-BBC0-71C13592E2AE}" srcOrd="3" destOrd="0" presId="urn:microsoft.com/office/officeart/2005/8/layout/matrix1"/>
    <dgm:cxn modelId="{9896384A-4FBA-4498-B738-4F20AA80886E}" type="presParOf" srcId="{EE4648FF-B6CD-4B56-AE4F-59FD14F5195A}" destId="{8D777F6E-F888-488B-8D02-716B5E65FBFF}" srcOrd="4" destOrd="0" presId="urn:microsoft.com/office/officeart/2005/8/layout/matrix1"/>
    <dgm:cxn modelId="{AE11214B-FEEF-4BCC-B2F7-8050252E66BD}" type="presParOf" srcId="{EE4648FF-B6CD-4B56-AE4F-59FD14F5195A}" destId="{62BAC54C-D1DC-4B7D-A1AB-B229F7A5C7E0}" srcOrd="5" destOrd="0" presId="urn:microsoft.com/office/officeart/2005/8/layout/matrix1"/>
    <dgm:cxn modelId="{91F5B3E9-4734-4ED2-9023-B74B7AFFA494}" type="presParOf" srcId="{EE4648FF-B6CD-4B56-AE4F-59FD14F5195A}" destId="{F9E5FBDA-9F8C-40EF-A52F-573FC4AF1E82}" srcOrd="6" destOrd="0" presId="urn:microsoft.com/office/officeart/2005/8/layout/matrix1"/>
    <dgm:cxn modelId="{45A159EE-73B1-4437-A8C3-86A900BC8B73}" type="presParOf" srcId="{EE4648FF-B6CD-4B56-AE4F-59FD14F5195A}" destId="{FFB3AED4-19EE-43E2-A22F-5A77749796A0}" srcOrd="7" destOrd="0" presId="urn:microsoft.com/office/officeart/2005/8/layout/matrix1"/>
    <dgm:cxn modelId="{E01B19D6-B4AD-43F6-9929-5AD170B361D6}" type="presParOf" srcId="{494EB1CB-8603-44AE-93EB-10A2F21F3970}" destId="{BB3CB814-6B69-42E8-B747-2D86E523551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389741-7993-4AD8-9B68-798993B5A71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CEA59A-8479-4BB9-AAC1-A6555677D3A0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Vlastnosti</a:t>
          </a:r>
          <a:r>
            <a:rPr lang="cs-CZ" dirty="0" smtClean="0"/>
            <a:t> </a:t>
          </a:r>
          <a:endParaRPr lang="cs-CZ" dirty="0"/>
        </a:p>
      </dgm:t>
    </dgm:pt>
    <dgm:pt modelId="{13DC0FDF-2D5F-4297-BF2E-1985837647EE}" type="parTrans" cxnId="{21C023E0-5353-41FF-9BA9-24AE87BC70C1}">
      <dgm:prSet/>
      <dgm:spPr/>
      <dgm:t>
        <a:bodyPr/>
        <a:lstStyle/>
        <a:p>
          <a:endParaRPr lang="cs-CZ"/>
        </a:p>
      </dgm:t>
    </dgm:pt>
    <dgm:pt modelId="{DEBEADE1-FB13-4C9A-9C6A-071D3954DC46}" type="sibTrans" cxnId="{21C023E0-5353-41FF-9BA9-24AE87BC70C1}">
      <dgm:prSet/>
      <dgm:spPr/>
      <dgm:t>
        <a:bodyPr/>
        <a:lstStyle/>
        <a:p>
          <a:endParaRPr lang="cs-CZ"/>
        </a:p>
      </dgm:t>
    </dgm:pt>
    <dgm:pt modelId="{79C60F24-FC05-4054-8019-437E55BE9AA8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Použití </a:t>
          </a:r>
          <a:endParaRPr lang="cs-CZ" b="1" dirty="0">
            <a:solidFill>
              <a:srgbClr val="FFFF00"/>
            </a:solidFill>
          </a:endParaRPr>
        </a:p>
      </dgm:t>
    </dgm:pt>
    <dgm:pt modelId="{77360BBC-2526-4E9F-B219-30649ADA00E4}" type="parTrans" cxnId="{6AFCB327-ECBC-4F92-A67C-E76D138AAD3F}">
      <dgm:prSet/>
      <dgm:spPr/>
      <dgm:t>
        <a:bodyPr/>
        <a:lstStyle/>
        <a:p>
          <a:endParaRPr lang="cs-CZ"/>
        </a:p>
      </dgm:t>
    </dgm:pt>
    <dgm:pt modelId="{DC26C15B-AC6F-4461-86C4-D5AE3DAB6352}" type="sibTrans" cxnId="{6AFCB327-ECBC-4F92-A67C-E76D138AAD3F}">
      <dgm:prSet/>
      <dgm:spPr/>
      <dgm:t>
        <a:bodyPr/>
        <a:lstStyle/>
        <a:p>
          <a:endParaRPr lang="cs-CZ"/>
        </a:p>
      </dgm:t>
    </dgm:pt>
    <dgm:pt modelId="{5A25B722-390C-4E25-84CB-193B4AF69753}">
      <dgm:prSet phldrT="[Text]"/>
      <dgm:spPr/>
      <dgm:t>
        <a:bodyPr/>
        <a:lstStyle/>
        <a:p>
          <a:r>
            <a:rPr lang="cs-CZ" b="1" dirty="0" smtClean="0">
              <a:solidFill>
                <a:srgbClr val="92D050"/>
              </a:solidFill>
            </a:rPr>
            <a:t>Škodlivost </a:t>
          </a:r>
          <a:endParaRPr lang="cs-CZ" b="1" dirty="0">
            <a:solidFill>
              <a:srgbClr val="92D050"/>
            </a:solidFill>
          </a:endParaRPr>
        </a:p>
      </dgm:t>
    </dgm:pt>
    <dgm:pt modelId="{E8C516F6-2CAF-4954-8849-6EA350F24447}" type="parTrans" cxnId="{311B7F1F-E715-469B-856D-43F829084B77}">
      <dgm:prSet/>
      <dgm:spPr/>
      <dgm:t>
        <a:bodyPr/>
        <a:lstStyle/>
        <a:p>
          <a:endParaRPr lang="cs-CZ"/>
        </a:p>
      </dgm:t>
    </dgm:pt>
    <dgm:pt modelId="{3FA2CB62-C07B-407F-A18A-1F15F8DB7678}" type="sibTrans" cxnId="{311B7F1F-E715-469B-856D-43F829084B77}">
      <dgm:prSet/>
      <dgm:spPr/>
      <dgm:t>
        <a:bodyPr/>
        <a:lstStyle/>
        <a:p>
          <a:endParaRPr lang="cs-CZ"/>
        </a:p>
      </dgm:t>
    </dgm:pt>
    <dgm:pt modelId="{16880C77-8970-4851-B5AD-C25E1BDA687A}">
      <dgm:prSet/>
      <dgm:spPr/>
      <dgm:t>
        <a:bodyPr/>
        <a:lstStyle/>
        <a:p>
          <a:r>
            <a:rPr lang="cs-CZ" dirty="0" smtClean="0"/>
            <a:t>bezbarvá, těkavá a hořlavá kapalina, má typický zápach</a:t>
          </a:r>
          <a:endParaRPr lang="cs-CZ" dirty="0"/>
        </a:p>
      </dgm:t>
    </dgm:pt>
    <dgm:pt modelId="{33CABCE4-9932-4626-B22F-0894850F4BB5}" type="parTrans" cxnId="{9FA7C764-EE4E-487A-B636-9076DB92A3DB}">
      <dgm:prSet/>
      <dgm:spPr/>
      <dgm:t>
        <a:bodyPr/>
        <a:lstStyle/>
        <a:p>
          <a:endParaRPr lang="cs-CZ"/>
        </a:p>
      </dgm:t>
    </dgm:pt>
    <dgm:pt modelId="{20F1EF72-8032-425B-94BA-89F2FB3766EA}" type="sibTrans" cxnId="{9FA7C764-EE4E-487A-B636-9076DB92A3DB}">
      <dgm:prSet/>
      <dgm:spPr/>
      <dgm:t>
        <a:bodyPr/>
        <a:lstStyle/>
        <a:p>
          <a:endParaRPr lang="cs-CZ"/>
        </a:p>
      </dgm:t>
    </dgm:pt>
    <dgm:pt modelId="{53B2BE86-8009-4712-9E9F-9DD3746EB474}">
      <dgm:prSet/>
      <dgm:spPr/>
      <dgm:t>
        <a:bodyPr/>
        <a:lstStyle/>
        <a:p>
          <a:r>
            <a:rPr lang="cs-CZ" dirty="0" smtClean="0"/>
            <a:t>k výrobě barviv, léčiv, plastů, významné rozpouštědlo barev a laků</a:t>
          </a:r>
          <a:endParaRPr lang="cs-CZ" dirty="0"/>
        </a:p>
      </dgm:t>
    </dgm:pt>
    <dgm:pt modelId="{7DC8253C-84A5-40BB-929A-D1DDCA6EDE02}" type="parTrans" cxnId="{5544ADDC-9F36-45EB-A2ED-080D956C0BAC}">
      <dgm:prSet/>
      <dgm:spPr/>
      <dgm:t>
        <a:bodyPr/>
        <a:lstStyle/>
        <a:p>
          <a:endParaRPr lang="cs-CZ"/>
        </a:p>
      </dgm:t>
    </dgm:pt>
    <dgm:pt modelId="{CA47ECEB-9378-4E1B-97AC-171F68D79AC6}" type="sibTrans" cxnId="{5544ADDC-9F36-45EB-A2ED-080D956C0BAC}">
      <dgm:prSet/>
      <dgm:spPr/>
      <dgm:t>
        <a:bodyPr/>
        <a:lstStyle/>
        <a:p>
          <a:endParaRPr lang="cs-CZ"/>
        </a:p>
      </dgm:t>
    </dgm:pt>
    <dgm:pt modelId="{E1552537-0100-480A-A0F9-4C6AB4668AB3}">
      <dgm:prSet/>
      <dgm:spPr/>
      <dgm:t>
        <a:bodyPr/>
        <a:lstStyle/>
        <a:p>
          <a:r>
            <a:rPr lang="cs-CZ" dirty="0" smtClean="0"/>
            <a:t>aceton je zdraví škodlivý a páry jsou se vzduchem výbušné</a:t>
          </a:r>
          <a:endParaRPr lang="cs-CZ" dirty="0"/>
        </a:p>
      </dgm:t>
    </dgm:pt>
    <dgm:pt modelId="{597A6282-5BB4-457D-8021-415885F8E6E8}" type="parTrans" cxnId="{36D4BAE8-483E-433E-8C94-37252079357D}">
      <dgm:prSet/>
      <dgm:spPr/>
      <dgm:t>
        <a:bodyPr/>
        <a:lstStyle/>
        <a:p>
          <a:endParaRPr lang="cs-CZ"/>
        </a:p>
      </dgm:t>
    </dgm:pt>
    <dgm:pt modelId="{C2CC78B7-0D52-45D1-9E2F-480770ED8C13}" type="sibTrans" cxnId="{36D4BAE8-483E-433E-8C94-37252079357D}">
      <dgm:prSet/>
      <dgm:spPr/>
      <dgm:t>
        <a:bodyPr/>
        <a:lstStyle/>
        <a:p>
          <a:endParaRPr lang="cs-CZ"/>
        </a:p>
      </dgm:t>
    </dgm:pt>
    <dgm:pt modelId="{3A04239A-B06B-458B-BCD4-2384DE20AB95}" type="pres">
      <dgm:prSet presAssocID="{50389741-7993-4AD8-9B68-798993B5A71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4C6B19-DB38-4382-84B2-2AAAF9DEA97A}" type="pres">
      <dgm:prSet presAssocID="{9CCEA59A-8479-4BB9-AAC1-A6555677D3A0}" presName="parentLin" presStyleCnt="0"/>
      <dgm:spPr/>
    </dgm:pt>
    <dgm:pt modelId="{01F387A2-F6D5-4BD9-803F-E901958F4513}" type="pres">
      <dgm:prSet presAssocID="{9CCEA59A-8479-4BB9-AAC1-A6555677D3A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A6E8D01-95C2-4582-ABEB-2CDBA18EE4E1}" type="pres">
      <dgm:prSet presAssocID="{9CCEA59A-8479-4BB9-AAC1-A6555677D3A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F7B5AD-B9BE-4C0F-BEFA-782AF630262E}" type="pres">
      <dgm:prSet presAssocID="{9CCEA59A-8479-4BB9-AAC1-A6555677D3A0}" presName="negativeSpace" presStyleCnt="0"/>
      <dgm:spPr/>
    </dgm:pt>
    <dgm:pt modelId="{76659D4E-37E8-4E6F-B0C2-8E09037619C2}" type="pres">
      <dgm:prSet presAssocID="{9CCEA59A-8479-4BB9-AAC1-A6555677D3A0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5BB0A-D16C-4535-B85B-44D25C36C803}" type="pres">
      <dgm:prSet presAssocID="{DEBEADE1-FB13-4C9A-9C6A-071D3954DC46}" presName="spaceBetweenRectangles" presStyleCnt="0"/>
      <dgm:spPr/>
    </dgm:pt>
    <dgm:pt modelId="{EF61B427-ED2A-4FCB-A5C4-EC78CB56E4CD}" type="pres">
      <dgm:prSet presAssocID="{79C60F24-FC05-4054-8019-437E55BE9AA8}" presName="parentLin" presStyleCnt="0"/>
      <dgm:spPr/>
    </dgm:pt>
    <dgm:pt modelId="{B03BE0ED-A204-4C20-B69A-E581C86CBF83}" type="pres">
      <dgm:prSet presAssocID="{79C60F24-FC05-4054-8019-437E55BE9AA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65001EA-5176-4E35-B603-5C90FAAE67AD}" type="pres">
      <dgm:prSet presAssocID="{79C60F24-FC05-4054-8019-437E55BE9AA8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86D16B-1116-47F9-BF12-DA42659E863E}" type="pres">
      <dgm:prSet presAssocID="{79C60F24-FC05-4054-8019-437E55BE9AA8}" presName="negativeSpace" presStyleCnt="0"/>
      <dgm:spPr/>
    </dgm:pt>
    <dgm:pt modelId="{88F86396-45CE-440B-8A78-BE87B5E4EE70}" type="pres">
      <dgm:prSet presAssocID="{79C60F24-FC05-4054-8019-437E55BE9AA8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7749E6-A2C7-46A1-9F15-0F2C93D15356}" type="pres">
      <dgm:prSet presAssocID="{DC26C15B-AC6F-4461-86C4-D5AE3DAB6352}" presName="spaceBetweenRectangles" presStyleCnt="0"/>
      <dgm:spPr/>
    </dgm:pt>
    <dgm:pt modelId="{1E1A69E2-7362-449E-B55C-098C1EA8EC6A}" type="pres">
      <dgm:prSet presAssocID="{5A25B722-390C-4E25-84CB-193B4AF69753}" presName="parentLin" presStyleCnt="0"/>
      <dgm:spPr/>
    </dgm:pt>
    <dgm:pt modelId="{74207DD5-22A5-47DE-89B1-8BD7C024ABDB}" type="pres">
      <dgm:prSet presAssocID="{5A25B722-390C-4E25-84CB-193B4AF6975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D3DABFDB-E368-44DD-A5E5-AD21D2BF86BA}" type="pres">
      <dgm:prSet presAssocID="{5A25B722-390C-4E25-84CB-193B4AF6975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94ED17-4FBE-4693-8CEC-DCABAA21E903}" type="pres">
      <dgm:prSet presAssocID="{5A25B722-390C-4E25-84CB-193B4AF69753}" presName="negativeSpace" presStyleCnt="0"/>
      <dgm:spPr/>
    </dgm:pt>
    <dgm:pt modelId="{E664A2E0-6159-46B9-9E7C-B9D419E63D4B}" type="pres">
      <dgm:prSet presAssocID="{5A25B722-390C-4E25-84CB-193B4AF69753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ADF002-DE7F-4D87-8729-B652C32C7B0D}" type="presOf" srcId="{79C60F24-FC05-4054-8019-437E55BE9AA8}" destId="{F65001EA-5176-4E35-B603-5C90FAAE67AD}" srcOrd="1" destOrd="0" presId="urn:microsoft.com/office/officeart/2005/8/layout/list1"/>
    <dgm:cxn modelId="{E06E122A-F894-442B-AABE-F31420E97099}" type="presOf" srcId="{53B2BE86-8009-4712-9E9F-9DD3746EB474}" destId="{88F86396-45CE-440B-8A78-BE87B5E4EE70}" srcOrd="0" destOrd="0" presId="urn:microsoft.com/office/officeart/2005/8/layout/list1"/>
    <dgm:cxn modelId="{21C023E0-5353-41FF-9BA9-24AE87BC70C1}" srcId="{50389741-7993-4AD8-9B68-798993B5A714}" destId="{9CCEA59A-8479-4BB9-AAC1-A6555677D3A0}" srcOrd="0" destOrd="0" parTransId="{13DC0FDF-2D5F-4297-BF2E-1985837647EE}" sibTransId="{DEBEADE1-FB13-4C9A-9C6A-071D3954DC46}"/>
    <dgm:cxn modelId="{36D4BAE8-483E-433E-8C94-37252079357D}" srcId="{5A25B722-390C-4E25-84CB-193B4AF69753}" destId="{E1552537-0100-480A-A0F9-4C6AB4668AB3}" srcOrd="0" destOrd="0" parTransId="{597A6282-5BB4-457D-8021-415885F8E6E8}" sibTransId="{C2CC78B7-0D52-45D1-9E2F-480770ED8C13}"/>
    <dgm:cxn modelId="{B5D387A7-54B3-4C62-B392-D243945B7150}" type="presOf" srcId="{9CCEA59A-8479-4BB9-AAC1-A6555677D3A0}" destId="{CA6E8D01-95C2-4582-ABEB-2CDBA18EE4E1}" srcOrd="1" destOrd="0" presId="urn:microsoft.com/office/officeart/2005/8/layout/list1"/>
    <dgm:cxn modelId="{594EB464-0402-4D40-A32D-8E69EA8B0A59}" type="presOf" srcId="{50389741-7993-4AD8-9B68-798993B5A714}" destId="{3A04239A-B06B-458B-BCD4-2384DE20AB95}" srcOrd="0" destOrd="0" presId="urn:microsoft.com/office/officeart/2005/8/layout/list1"/>
    <dgm:cxn modelId="{9FA7C764-EE4E-487A-B636-9076DB92A3DB}" srcId="{9CCEA59A-8479-4BB9-AAC1-A6555677D3A0}" destId="{16880C77-8970-4851-B5AD-C25E1BDA687A}" srcOrd="0" destOrd="0" parTransId="{33CABCE4-9932-4626-B22F-0894850F4BB5}" sibTransId="{20F1EF72-8032-425B-94BA-89F2FB3766EA}"/>
    <dgm:cxn modelId="{1AEF9CD9-1FA4-44D4-A424-C5CC61D49C0D}" type="presOf" srcId="{E1552537-0100-480A-A0F9-4C6AB4668AB3}" destId="{E664A2E0-6159-46B9-9E7C-B9D419E63D4B}" srcOrd="0" destOrd="0" presId="urn:microsoft.com/office/officeart/2005/8/layout/list1"/>
    <dgm:cxn modelId="{44F0C473-9DC7-4168-83AD-50B0FB738839}" type="presOf" srcId="{5A25B722-390C-4E25-84CB-193B4AF69753}" destId="{D3DABFDB-E368-44DD-A5E5-AD21D2BF86BA}" srcOrd="1" destOrd="0" presId="urn:microsoft.com/office/officeart/2005/8/layout/list1"/>
    <dgm:cxn modelId="{28A1CACE-4DBF-4FBB-9128-25822315D144}" type="presOf" srcId="{16880C77-8970-4851-B5AD-C25E1BDA687A}" destId="{76659D4E-37E8-4E6F-B0C2-8E09037619C2}" srcOrd="0" destOrd="0" presId="urn:microsoft.com/office/officeart/2005/8/layout/list1"/>
    <dgm:cxn modelId="{5544ADDC-9F36-45EB-A2ED-080D956C0BAC}" srcId="{79C60F24-FC05-4054-8019-437E55BE9AA8}" destId="{53B2BE86-8009-4712-9E9F-9DD3746EB474}" srcOrd="0" destOrd="0" parTransId="{7DC8253C-84A5-40BB-929A-D1DDCA6EDE02}" sibTransId="{CA47ECEB-9378-4E1B-97AC-171F68D79AC6}"/>
    <dgm:cxn modelId="{6AFCB327-ECBC-4F92-A67C-E76D138AAD3F}" srcId="{50389741-7993-4AD8-9B68-798993B5A714}" destId="{79C60F24-FC05-4054-8019-437E55BE9AA8}" srcOrd="1" destOrd="0" parTransId="{77360BBC-2526-4E9F-B219-30649ADA00E4}" sibTransId="{DC26C15B-AC6F-4461-86C4-D5AE3DAB6352}"/>
    <dgm:cxn modelId="{7BC1A3D2-D54C-47BC-953E-3F355A1C4CFD}" type="presOf" srcId="{5A25B722-390C-4E25-84CB-193B4AF69753}" destId="{74207DD5-22A5-47DE-89B1-8BD7C024ABDB}" srcOrd="0" destOrd="0" presId="urn:microsoft.com/office/officeart/2005/8/layout/list1"/>
    <dgm:cxn modelId="{311B7F1F-E715-469B-856D-43F829084B77}" srcId="{50389741-7993-4AD8-9B68-798993B5A714}" destId="{5A25B722-390C-4E25-84CB-193B4AF69753}" srcOrd="2" destOrd="0" parTransId="{E8C516F6-2CAF-4954-8849-6EA350F24447}" sibTransId="{3FA2CB62-C07B-407F-A18A-1F15F8DB7678}"/>
    <dgm:cxn modelId="{DBA10162-BB12-4291-8791-061BAFA9B96E}" type="presOf" srcId="{79C60F24-FC05-4054-8019-437E55BE9AA8}" destId="{B03BE0ED-A204-4C20-B69A-E581C86CBF83}" srcOrd="0" destOrd="0" presId="urn:microsoft.com/office/officeart/2005/8/layout/list1"/>
    <dgm:cxn modelId="{DFF3D76F-7844-4EA8-9564-307406B331DE}" type="presOf" srcId="{9CCEA59A-8479-4BB9-AAC1-A6555677D3A0}" destId="{01F387A2-F6D5-4BD9-803F-E901958F4513}" srcOrd="0" destOrd="0" presId="urn:microsoft.com/office/officeart/2005/8/layout/list1"/>
    <dgm:cxn modelId="{A9D562B5-300C-476D-A9DE-5DCA49B199C3}" type="presParOf" srcId="{3A04239A-B06B-458B-BCD4-2384DE20AB95}" destId="{034C6B19-DB38-4382-84B2-2AAAF9DEA97A}" srcOrd="0" destOrd="0" presId="urn:microsoft.com/office/officeart/2005/8/layout/list1"/>
    <dgm:cxn modelId="{7FCF40CF-64CA-4E9C-BAA1-4C38B73A8460}" type="presParOf" srcId="{034C6B19-DB38-4382-84B2-2AAAF9DEA97A}" destId="{01F387A2-F6D5-4BD9-803F-E901958F4513}" srcOrd="0" destOrd="0" presId="urn:microsoft.com/office/officeart/2005/8/layout/list1"/>
    <dgm:cxn modelId="{02E8C6B8-A21B-4667-947D-982552842A35}" type="presParOf" srcId="{034C6B19-DB38-4382-84B2-2AAAF9DEA97A}" destId="{CA6E8D01-95C2-4582-ABEB-2CDBA18EE4E1}" srcOrd="1" destOrd="0" presId="urn:microsoft.com/office/officeart/2005/8/layout/list1"/>
    <dgm:cxn modelId="{66C66B53-2956-4E30-B390-8F7895C49C59}" type="presParOf" srcId="{3A04239A-B06B-458B-BCD4-2384DE20AB95}" destId="{DAF7B5AD-B9BE-4C0F-BEFA-782AF630262E}" srcOrd="1" destOrd="0" presId="urn:microsoft.com/office/officeart/2005/8/layout/list1"/>
    <dgm:cxn modelId="{FC3C4C25-1FC2-4367-89A1-3A21DAB96E26}" type="presParOf" srcId="{3A04239A-B06B-458B-BCD4-2384DE20AB95}" destId="{76659D4E-37E8-4E6F-B0C2-8E09037619C2}" srcOrd="2" destOrd="0" presId="urn:microsoft.com/office/officeart/2005/8/layout/list1"/>
    <dgm:cxn modelId="{B1877DE7-3051-4CA0-AFF0-2602F39FAA47}" type="presParOf" srcId="{3A04239A-B06B-458B-BCD4-2384DE20AB95}" destId="{7235BB0A-D16C-4535-B85B-44D25C36C803}" srcOrd="3" destOrd="0" presId="urn:microsoft.com/office/officeart/2005/8/layout/list1"/>
    <dgm:cxn modelId="{DD518FAA-BB5E-43B0-BD3F-53DA7257B6D1}" type="presParOf" srcId="{3A04239A-B06B-458B-BCD4-2384DE20AB95}" destId="{EF61B427-ED2A-4FCB-A5C4-EC78CB56E4CD}" srcOrd="4" destOrd="0" presId="urn:microsoft.com/office/officeart/2005/8/layout/list1"/>
    <dgm:cxn modelId="{2EB0F839-471D-4424-A450-BFDF8773B702}" type="presParOf" srcId="{EF61B427-ED2A-4FCB-A5C4-EC78CB56E4CD}" destId="{B03BE0ED-A204-4C20-B69A-E581C86CBF83}" srcOrd="0" destOrd="0" presId="urn:microsoft.com/office/officeart/2005/8/layout/list1"/>
    <dgm:cxn modelId="{BDC85320-C516-4AE1-A27F-CBBCB9B46F46}" type="presParOf" srcId="{EF61B427-ED2A-4FCB-A5C4-EC78CB56E4CD}" destId="{F65001EA-5176-4E35-B603-5C90FAAE67AD}" srcOrd="1" destOrd="0" presId="urn:microsoft.com/office/officeart/2005/8/layout/list1"/>
    <dgm:cxn modelId="{857CACB3-3160-4BA6-AE1F-FEC10EAAFD8F}" type="presParOf" srcId="{3A04239A-B06B-458B-BCD4-2384DE20AB95}" destId="{8486D16B-1116-47F9-BF12-DA42659E863E}" srcOrd="5" destOrd="0" presId="urn:microsoft.com/office/officeart/2005/8/layout/list1"/>
    <dgm:cxn modelId="{B682D9BB-D932-46C4-B28F-C60424F2A79A}" type="presParOf" srcId="{3A04239A-B06B-458B-BCD4-2384DE20AB95}" destId="{88F86396-45CE-440B-8A78-BE87B5E4EE70}" srcOrd="6" destOrd="0" presId="urn:microsoft.com/office/officeart/2005/8/layout/list1"/>
    <dgm:cxn modelId="{D06A4DCB-F2EA-4328-8389-A0AA58FF4C16}" type="presParOf" srcId="{3A04239A-B06B-458B-BCD4-2384DE20AB95}" destId="{757749E6-A2C7-46A1-9F15-0F2C93D15356}" srcOrd="7" destOrd="0" presId="urn:microsoft.com/office/officeart/2005/8/layout/list1"/>
    <dgm:cxn modelId="{25F8EE2F-2E8A-4DDC-8C41-80FEEF2E982B}" type="presParOf" srcId="{3A04239A-B06B-458B-BCD4-2384DE20AB95}" destId="{1E1A69E2-7362-449E-B55C-098C1EA8EC6A}" srcOrd="8" destOrd="0" presId="urn:microsoft.com/office/officeart/2005/8/layout/list1"/>
    <dgm:cxn modelId="{89116F15-29FE-4822-9FC8-6CF61E3EAAF8}" type="presParOf" srcId="{1E1A69E2-7362-449E-B55C-098C1EA8EC6A}" destId="{74207DD5-22A5-47DE-89B1-8BD7C024ABDB}" srcOrd="0" destOrd="0" presId="urn:microsoft.com/office/officeart/2005/8/layout/list1"/>
    <dgm:cxn modelId="{DCFDDB1F-A74B-460F-A0D2-83FB8AE8206F}" type="presParOf" srcId="{1E1A69E2-7362-449E-B55C-098C1EA8EC6A}" destId="{D3DABFDB-E368-44DD-A5E5-AD21D2BF86BA}" srcOrd="1" destOrd="0" presId="urn:microsoft.com/office/officeart/2005/8/layout/list1"/>
    <dgm:cxn modelId="{22BC9CF3-70C1-4FFD-AA4F-4250952BA78C}" type="presParOf" srcId="{3A04239A-B06B-458B-BCD4-2384DE20AB95}" destId="{E294ED17-4FBE-4693-8CEC-DCABAA21E903}" srcOrd="9" destOrd="0" presId="urn:microsoft.com/office/officeart/2005/8/layout/list1"/>
    <dgm:cxn modelId="{3C9ADF49-6220-4DDA-B067-9732E6115CEE}" type="presParOf" srcId="{3A04239A-B06B-458B-BCD4-2384DE20AB95}" destId="{E664A2E0-6159-46B9-9E7C-B9D419E63D4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23EF8F-B178-4DCD-BBF4-414D456B4BB4}">
      <dsp:nvSpPr>
        <dsp:cNvPr id="0" name=""/>
        <dsp:cNvSpPr/>
      </dsp:nvSpPr>
      <dsp:spPr>
        <a:xfrm rot="16200000">
          <a:off x="960040" y="-960040"/>
          <a:ext cx="2194718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FF00"/>
              </a:solidFill>
            </a:rPr>
            <a:t>Nejznámější aldehyd</a:t>
          </a:r>
          <a:endParaRPr lang="cs-CZ" sz="2300" b="1" kern="1200" dirty="0">
            <a:solidFill>
              <a:srgbClr val="FFFF00"/>
            </a:solidFill>
          </a:endParaRPr>
        </a:p>
      </dsp:txBody>
      <dsp:txXfrm rot="16200000">
        <a:off x="1234380" y="-1234380"/>
        <a:ext cx="1646038" cy="4114800"/>
      </dsp:txXfrm>
    </dsp:sp>
    <dsp:sp modelId="{406FCBEF-5305-4EFD-99BE-70ED2107B7AE}">
      <dsp:nvSpPr>
        <dsp:cNvPr id="0" name=""/>
        <dsp:cNvSpPr/>
      </dsp:nvSpPr>
      <dsp:spPr>
        <a:xfrm>
          <a:off x="4114800" y="0"/>
          <a:ext cx="4114800" cy="2194718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Kapalina štiplavého zápachu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4114800" y="0"/>
        <a:ext cx="4114800" cy="1646038"/>
      </dsp:txXfrm>
    </dsp:sp>
    <dsp:sp modelId="{516418D8-C64C-433E-8186-3DD811DFE2DB}">
      <dsp:nvSpPr>
        <dsp:cNvPr id="0" name=""/>
        <dsp:cNvSpPr/>
      </dsp:nvSpPr>
      <dsp:spPr>
        <a:xfrm rot="10800000">
          <a:off x="10328" y="2194718"/>
          <a:ext cx="4114800" cy="2194718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002060"/>
              </a:solidFill>
            </a:rPr>
            <a:t>Použití k výrobě kaučuku, barviv a léčiv</a:t>
          </a:r>
          <a:endParaRPr lang="cs-CZ" sz="2300" b="1" kern="1200" dirty="0">
            <a:solidFill>
              <a:srgbClr val="002060"/>
            </a:solidFill>
          </a:endParaRPr>
        </a:p>
      </dsp:txBody>
      <dsp:txXfrm rot="10800000">
        <a:off x="10328" y="2743398"/>
        <a:ext cx="4114800" cy="1646038"/>
      </dsp:txXfrm>
    </dsp:sp>
    <dsp:sp modelId="{000AE330-6C46-4D7D-AE9A-BE075818D854}">
      <dsp:nvSpPr>
        <dsp:cNvPr id="0" name=""/>
        <dsp:cNvSpPr/>
      </dsp:nvSpPr>
      <dsp:spPr>
        <a:xfrm rot="5400000">
          <a:off x="5074840" y="1234677"/>
          <a:ext cx="2194718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60000"/>
                  <a:lumOff val="40000"/>
                </a:schemeClr>
              </a:solidFill>
            </a:rPr>
            <a:t>Vyrábí se z </a:t>
          </a:r>
          <a:r>
            <a:rPr lang="cs-CZ" sz="2300" b="1" kern="1200" dirty="0" err="1" smtClean="0">
              <a:solidFill>
                <a:schemeClr val="accent4">
                  <a:lumMod val="60000"/>
                  <a:lumOff val="40000"/>
                </a:schemeClr>
              </a:solidFill>
            </a:rPr>
            <a:t>ethylenu</a:t>
          </a:r>
          <a:r>
            <a:rPr lang="cs-CZ" sz="2300" b="1" kern="1200" dirty="0" smtClean="0">
              <a:solidFill>
                <a:schemeClr val="accent4">
                  <a:lumMod val="60000"/>
                  <a:lumOff val="40000"/>
                </a:schemeClr>
              </a:solidFill>
            </a:rPr>
            <a:t> nebo </a:t>
          </a:r>
          <a:r>
            <a:rPr lang="cs-CZ" sz="2300" b="1" kern="1200" dirty="0" smtClean="0">
              <a:solidFill>
                <a:schemeClr val="accent4">
                  <a:lumMod val="60000"/>
                  <a:lumOff val="40000"/>
                </a:schemeClr>
              </a:solidFill>
            </a:rPr>
            <a:t>                      z </a:t>
          </a:r>
          <a:r>
            <a:rPr lang="cs-CZ" sz="2300" b="1" kern="1200" dirty="0" err="1" smtClean="0">
              <a:solidFill>
                <a:schemeClr val="accent4">
                  <a:lumMod val="60000"/>
                  <a:lumOff val="40000"/>
                </a:schemeClr>
              </a:solidFill>
            </a:rPr>
            <a:t>ethanolu</a:t>
          </a:r>
          <a:endParaRPr lang="cs-CZ" sz="2300" b="1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 rot="5400000">
        <a:off x="5349180" y="1509017"/>
        <a:ext cx="1646038" cy="4114800"/>
      </dsp:txXfrm>
    </dsp:sp>
    <dsp:sp modelId="{DBB7ECD9-125D-482C-9FB1-A496146686B7}">
      <dsp:nvSpPr>
        <dsp:cNvPr id="0" name=""/>
        <dsp:cNvSpPr/>
      </dsp:nvSpPr>
      <dsp:spPr>
        <a:xfrm>
          <a:off x="2880359" y="1646038"/>
          <a:ext cx="2468880" cy="109735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rPr>
            <a:t>ACETALDEHYD</a:t>
          </a:r>
          <a:endParaRPr lang="cs-CZ" sz="2300" b="1" kern="1200" cap="none" spc="0" dirty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sp:txBody>
      <dsp:txXfrm>
        <a:off x="2880359" y="1646038"/>
        <a:ext cx="2468880" cy="109735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B3A441F-AEE8-45A6-AFA6-DF64F69C93C5}">
      <dsp:nvSpPr>
        <dsp:cNvPr id="0" name=""/>
        <dsp:cNvSpPr/>
      </dsp:nvSpPr>
      <dsp:spPr>
        <a:xfrm rot="16200000">
          <a:off x="960040" y="-960040"/>
          <a:ext cx="2194718" cy="4114800"/>
        </a:xfrm>
        <a:prstGeom prst="round1Rect">
          <a:avLst/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4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Bezbarvá látka</a:t>
          </a:r>
          <a:endParaRPr lang="cs-CZ" sz="2100" b="1" kern="1200" cap="none" spc="0" dirty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 rot="16200000">
        <a:off x="1234380" y="-1234380"/>
        <a:ext cx="1646038" cy="4114800"/>
      </dsp:txXfrm>
    </dsp:sp>
    <dsp:sp modelId="{1BA1AE7E-8A25-4E2B-80D2-CDD80C160F81}">
      <dsp:nvSpPr>
        <dsp:cNvPr id="0" name=""/>
        <dsp:cNvSpPr/>
      </dsp:nvSpPr>
      <dsp:spPr>
        <a:xfrm>
          <a:off x="4114800" y="0"/>
          <a:ext cx="4114800" cy="2194718"/>
        </a:xfrm>
        <a:prstGeom prst="round1Rect">
          <a:avLst/>
        </a:prstGeom>
        <a:solidFill>
          <a:schemeClr val="accent4">
            <a:alpha val="90000"/>
            <a:hueOff val="0"/>
            <a:satOff val="0"/>
            <a:lumOff val="0"/>
            <a:alphaOff val="-13333"/>
          </a:schemeClr>
        </a:solidFill>
        <a:ln>
          <a:noFill/>
        </a:ln>
        <a:effectLst>
          <a:outerShdw blurRad="57150" dist="38100" dir="5400000" algn="ctr" rotWithShape="0">
            <a:schemeClr val="accent4">
              <a:alpha val="90000"/>
              <a:hueOff val="0"/>
              <a:satOff val="0"/>
              <a:lumOff val="0"/>
              <a:alphaOff val="-13333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2">
                  <a:lumMod val="50000"/>
                </a:schemeClr>
              </a:solidFill>
            </a:rPr>
            <a:t>Štiplavě páchnoucí látka</a:t>
          </a:r>
          <a:endParaRPr lang="cs-CZ" sz="21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4114800" y="0"/>
        <a:ext cx="4114800" cy="1646038"/>
      </dsp:txXfrm>
    </dsp:sp>
    <dsp:sp modelId="{8D777F6E-F888-488B-8D02-716B5E65FBFF}">
      <dsp:nvSpPr>
        <dsp:cNvPr id="0" name=""/>
        <dsp:cNvSpPr/>
      </dsp:nvSpPr>
      <dsp:spPr>
        <a:xfrm rot="10800000">
          <a:off x="0" y="2194718"/>
          <a:ext cx="4114800" cy="2194718"/>
        </a:xfrm>
        <a:prstGeom prst="round1Rect">
          <a:avLst/>
        </a:prstGeom>
        <a:solidFill>
          <a:schemeClr val="accent4">
            <a:alpha val="90000"/>
            <a:hueOff val="0"/>
            <a:satOff val="0"/>
            <a:lumOff val="0"/>
            <a:alphaOff val="-26667"/>
          </a:schemeClr>
        </a:solidFill>
        <a:ln>
          <a:noFill/>
        </a:ln>
        <a:effectLst>
          <a:outerShdw blurRad="57150" dist="38100" dir="5400000" algn="ctr" rotWithShape="0">
            <a:schemeClr val="accent4">
              <a:alpha val="90000"/>
              <a:hueOff val="0"/>
              <a:satOff val="0"/>
              <a:lumOff val="0"/>
              <a:alphaOff val="-26667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/>
              </a:solidFill>
            </a:rPr>
            <a:t>Jedovatá látka</a:t>
          </a:r>
          <a:endParaRPr lang="cs-CZ" sz="2100" b="1" kern="1200" dirty="0">
            <a:solidFill>
              <a:schemeClr val="tx1"/>
            </a:solidFill>
          </a:endParaRPr>
        </a:p>
      </dsp:txBody>
      <dsp:txXfrm rot="10800000">
        <a:off x="0" y="2743398"/>
        <a:ext cx="4114800" cy="1646038"/>
      </dsp:txXfrm>
    </dsp:sp>
    <dsp:sp modelId="{F9E5FBDA-9F8C-40EF-A52F-573FC4AF1E82}">
      <dsp:nvSpPr>
        <dsp:cNvPr id="0" name=""/>
        <dsp:cNvSpPr/>
      </dsp:nvSpPr>
      <dsp:spPr>
        <a:xfrm rot="5400000">
          <a:off x="5074840" y="1234677"/>
          <a:ext cx="2194718" cy="4114800"/>
        </a:xfrm>
        <a:prstGeom prst="round1Rect">
          <a:avLst/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>
          <a:outerShdw blurRad="57150" dist="38100" dir="5400000" algn="ctr" rotWithShape="0">
            <a:schemeClr val="accent4">
              <a:alpha val="90000"/>
              <a:hueOff val="0"/>
              <a:satOff val="0"/>
              <a:lumOff val="0"/>
              <a:alphaOff val="-4000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rgbClr val="002060"/>
              </a:solidFill>
            </a:rPr>
            <a:t>Plynná látka</a:t>
          </a:r>
          <a:endParaRPr lang="cs-CZ" sz="2100" b="1" kern="1200" dirty="0">
            <a:solidFill>
              <a:srgbClr val="002060"/>
            </a:solidFill>
          </a:endParaRPr>
        </a:p>
      </dsp:txBody>
      <dsp:txXfrm rot="5400000">
        <a:off x="5349180" y="1509017"/>
        <a:ext cx="1646038" cy="4114800"/>
      </dsp:txXfrm>
    </dsp:sp>
    <dsp:sp modelId="{BB3CB814-6B69-42E8-B747-2D86E5235512}">
      <dsp:nvSpPr>
        <dsp:cNvPr id="0" name=""/>
        <dsp:cNvSpPr/>
      </dsp:nvSpPr>
      <dsp:spPr>
        <a:xfrm>
          <a:off x="2880359" y="1646038"/>
          <a:ext cx="2468880" cy="1097359"/>
        </a:xfrm>
        <a:prstGeom prst="roundRect">
          <a:avLst/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rPr>
            <a:t>Formaldehyd</a:t>
          </a:r>
          <a:endParaRPr lang="cs-CZ" sz="2100" b="1" kern="1200" cap="all" spc="0" dirty="0">
            <a:ln w="9000" cmpd="sng">
              <a:solidFill>
                <a:schemeClr val="accent4">
                  <a:shade val="50000"/>
                  <a:satMod val="120000"/>
                </a:schemeClr>
              </a:solidFill>
              <a:prstDash val="solid"/>
            </a:ln>
            <a:gradFill>
              <a:gsLst>
                <a:gs pos="0">
                  <a:schemeClr val="accent4">
                    <a:shade val="20000"/>
                    <a:satMod val="245000"/>
                  </a:schemeClr>
                </a:gs>
                <a:gs pos="43000">
                  <a:schemeClr val="accent4">
                    <a:satMod val="255000"/>
                  </a:schemeClr>
                </a:gs>
                <a:gs pos="48000">
                  <a:schemeClr val="accent4">
                    <a:shade val="85000"/>
                    <a:satMod val="255000"/>
                  </a:schemeClr>
                </a:gs>
                <a:gs pos="100000">
                  <a:schemeClr val="accent4">
                    <a:shade val="20000"/>
                    <a:satMod val="245000"/>
                  </a:schemeClr>
                </a:gs>
              </a:gsLst>
              <a:lin ang="5400000"/>
            </a:gradFill>
            <a:effectLst>
              <a:reflection blurRad="12700" stA="28000" endPos="45000" dist="1000" dir="5400000" sy="-100000" algn="bl" rotWithShape="0"/>
            </a:effectLst>
          </a:endParaRPr>
        </a:p>
      </dsp:txBody>
      <dsp:txXfrm>
        <a:off x="2880359" y="1646038"/>
        <a:ext cx="2468880" cy="109735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659D4E-37E8-4E6F-B0C2-8E09037619C2}">
      <dsp:nvSpPr>
        <dsp:cNvPr id="0" name=""/>
        <dsp:cNvSpPr/>
      </dsp:nvSpPr>
      <dsp:spPr>
        <a:xfrm>
          <a:off x="0" y="437963"/>
          <a:ext cx="82296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37388" rIns="63870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bezbarvá, těkavá a hořlavá kapalina, má typický zápach</a:t>
          </a:r>
          <a:endParaRPr lang="cs-CZ" sz="2100" kern="1200" dirty="0"/>
        </a:p>
      </dsp:txBody>
      <dsp:txXfrm>
        <a:off x="0" y="437963"/>
        <a:ext cx="8229600" cy="893025"/>
      </dsp:txXfrm>
    </dsp:sp>
    <dsp:sp modelId="{CA6E8D01-95C2-4582-ABEB-2CDBA18EE4E1}">
      <dsp:nvSpPr>
        <dsp:cNvPr id="0" name=""/>
        <dsp:cNvSpPr/>
      </dsp:nvSpPr>
      <dsp:spPr>
        <a:xfrm>
          <a:off x="411480" y="128003"/>
          <a:ext cx="57607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rgbClr val="FF0000"/>
              </a:solidFill>
            </a:rPr>
            <a:t>Vlastnosti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411480" y="128003"/>
        <a:ext cx="5760720" cy="619920"/>
      </dsp:txXfrm>
    </dsp:sp>
    <dsp:sp modelId="{88F86396-45CE-440B-8A78-BE87B5E4EE70}">
      <dsp:nvSpPr>
        <dsp:cNvPr id="0" name=""/>
        <dsp:cNvSpPr/>
      </dsp:nvSpPr>
      <dsp:spPr>
        <a:xfrm>
          <a:off x="0" y="1754348"/>
          <a:ext cx="8229600" cy="1190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37388" rIns="63870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k výrobě barviv, léčiv, plastů, významné rozpouštědlo barev a laků</a:t>
          </a:r>
          <a:endParaRPr lang="cs-CZ" sz="2100" kern="1200" dirty="0"/>
        </a:p>
      </dsp:txBody>
      <dsp:txXfrm>
        <a:off x="0" y="1754348"/>
        <a:ext cx="8229600" cy="1190700"/>
      </dsp:txXfrm>
    </dsp:sp>
    <dsp:sp modelId="{F65001EA-5176-4E35-B603-5C90FAAE67AD}">
      <dsp:nvSpPr>
        <dsp:cNvPr id="0" name=""/>
        <dsp:cNvSpPr/>
      </dsp:nvSpPr>
      <dsp:spPr>
        <a:xfrm>
          <a:off x="411480" y="1444388"/>
          <a:ext cx="57607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rgbClr val="FFFF00"/>
              </a:solidFill>
            </a:rPr>
            <a:t>Použití </a:t>
          </a:r>
          <a:endParaRPr lang="cs-CZ" sz="2100" b="1" kern="1200" dirty="0">
            <a:solidFill>
              <a:srgbClr val="FFFF00"/>
            </a:solidFill>
          </a:endParaRPr>
        </a:p>
      </dsp:txBody>
      <dsp:txXfrm>
        <a:off x="411480" y="1444388"/>
        <a:ext cx="5760720" cy="619920"/>
      </dsp:txXfrm>
    </dsp:sp>
    <dsp:sp modelId="{E664A2E0-6159-46B9-9E7C-B9D419E63D4B}">
      <dsp:nvSpPr>
        <dsp:cNvPr id="0" name=""/>
        <dsp:cNvSpPr/>
      </dsp:nvSpPr>
      <dsp:spPr>
        <a:xfrm>
          <a:off x="0" y="3368408"/>
          <a:ext cx="82296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37388" rIns="63870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aceton je zdraví škodlivý a páry jsou se vzduchem výbušné</a:t>
          </a:r>
          <a:endParaRPr lang="cs-CZ" sz="2100" kern="1200" dirty="0"/>
        </a:p>
      </dsp:txBody>
      <dsp:txXfrm>
        <a:off x="0" y="3368408"/>
        <a:ext cx="8229600" cy="893025"/>
      </dsp:txXfrm>
    </dsp:sp>
    <dsp:sp modelId="{D3DABFDB-E368-44DD-A5E5-AD21D2BF86BA}">
      <dsp:nvSpPr>
        <dsp:cNvPr id="0" name=""/>
        <dsp:cNvSpPr/>
      </dsp:nvSpPr>
      <dsp:spPr>
        <a:xfrm>
          <a:off x="411480" y="3058448"/>
          <a:ext cx="57607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rgbClr val="92D050"/>
              </a:solidFill>
            </a:rPr>
            <a:t>Škodlivost </a:t>
          </a:r>
          <a:endParaRPr lang="cs-CZ" sz="2100" b="1" kern="1200" dirty="0">
            <a:solidFill>
              <a:srgbClr val="92D050"/>
            </a:solidFill>
          </a:endParaRPr>
        </a:p>
      </dsp:txBody>
      <dsp:txXfrm>
        <a:off x="411480" y="3058448"/>
        <a:ext cx="5760720" cy="619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7DBDDEF-4224-49F2-86DF-4C1CC96D6CD2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2FCF0D-95EA-4EDD-B614-74F0D23A21E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Aldehydy a ketony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 ročník ZŠ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7867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0000"/>
                </a:solidFill>
              </a:rPr>
              <a:t>Mgr. Ortová Iveta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0000"/>
                </a:solidFill>
              </a:rPr>
              <a:t>4A_09_Aldehydy a ketony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0000"/>
                </a:solidFill>
              </a:rPr>
              <a:t>Chemie pro 9.ročník ZŠ </a:t>
            </a:r>
            <a:endParaRPr lang="en-GB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017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Prezentace obsahuje výukový materiál pro téma aldehydy a ketony 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rezentaci lze využít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 výkladovou hodinu nebo pro opakování (shrnutí)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učiva                                 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před písemkou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9096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Aldehydy a ketony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Karbonylové sloučeniny =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aldehydy a ketony</a:t>
            </a:r>
          </a:p>
          <a:p>
            <a:endParaRPr lang="cs-CZ" dirty="0"/>
          </a:p>
          <a:p>
            <a:r>
              <a:rPr lang="cs-CZ" dirty="0" smtClean="0"/>
              <a:t>Obsahují tzv. karbonylovou skupinu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                                        C = O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karbonylové sloučeniny </a:t>
            </a:r>
            <a:r>
              <a:rPr lang="cs-CZ" b="1" i="1" u="sng" dirty="0" smtClean="0">
                <a:solidFill>
                  <a:srgbClr val="FF0000"/>
                </a:solidFill>
              </a:rPr>
              <a:t>jsou deriváty uhlovodíků 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427984" y="3573016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427984" y="4365104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66402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Aldehydy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deriváty uhlovodíků, ve kterých je ke karbonylové skupině vázán </a:t>
            </a:r>
            <a:r>
              <a:rPr lang="cs-CZ" b="1" u="sng" dirty="0" smtClean="0"/>
              <a:t>atom vodíku </a:t>
            </a:r>
            <a:r>
              <a:rPr lang="cs-CZ" dirty="0" smtClean="0"/>
              <a:t>a </a:t>
            </a:r>
            <a:r>
              <a:rPr lang="cs-CZ" b="1" u="sng" dirty="0" smtClean="0"/>
              <a:t>uhlovodíkový zbytek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                      C = O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             H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987824" y="2996952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987824" y="3789040"/>
            <a:ext cx="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78675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Aldehydy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65297102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40946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Aldehydy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96870735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6218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/>
                </a:solidFill>
              </a:rPr>
              <a:t>Formaldehyd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obchodě se prodává jako 40%roztok pod názvem </a:t>
            </a:r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</a:rPr>
              <a:t>FORMALÍN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Vyrábí se z </a:t>
            </a:r>
            <a:r>
              <a:rPr lang="cs-CZ" dirty="0" err="1" smtClean="0"/>
              <a:t>methanolu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Používá se jako </a:t>
            </a:r>
            <a:r>
              <a:rPr lang="cs-CZ" b="1" u="sng" dirty="0" smtClean="0">
                <a:solidFill>
                  <a:schemeClr val="tx2"/>
                </a:solidFill>
              </a:rPr>
              <a:t>desinfekční a konzervační prostředek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Surovina pro výrobu plastů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9074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etony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deriváty uhlovodíků, ve kterých jsou </a:t>
            </a:r>
            <a:r>
              <a:rPr lang="cs-CZ" dirty="0" smtClean="0"/>
              <a:t>ke </a:t>
            </a:r>
            <a:r>
              <a:rPr lang="cs-CZ" dirty="0" smtClean="0"/>
              <a:t>karbonylové skupině vázány </a:t>
            </a:r>
            <a:r>
              <a:rPr lang="cs-CZ" u="sng" dirty="0" smtClean="0"/>
              <a:t>dva uhlovodíkové zbytky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b="1" dirty="0" smtClean="0"/>
              <a:t>C = O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b="1" dirty="0" smtClean="0"/>
              <a:t>Nejznámější keton – aceton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483768" y="3068960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83768" y="3789040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76815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Aceton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49259940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229801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8044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</TotalTime>
  <Words>228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Aldehydy a ketony </vt:lpstr>
      <vt:lpstr>Snímek 2</vt:lpstr>
      <vt:lpstr>Anotace</vt:lpstr>
      <vt:lpstr>Aldehydy a ketony</vt:lpstr>
      <vt:lpstr>Aldehydy</vt:lpstr>
      <vt:lpstr>Aldehydy</vt:lpstr>
      <vt:lpstr>Aldehydy</vt:lpstr>
      <vt:lpstr>Formaldehyd</vt:lpstr>
      <vt:lpstr>Ketony</vt:lpstr>
      <vt:lpstr>Aceton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Aldehydy a ketony</dc:title>
  <dc:creator>Admin</dc:creator>
  <cp:lastModifiedBy>Dum</cp:lastModifiedBy>
  <cp:revision>14</cp:revision>
  <dcterms:created xsi:type="dcterms:W3CDTF">2012-04-17T15:50:57Z</dcterms:created>
  <dcterms:modified xsi:type="dcterms:W3CDTF">2013-02-24T16:12:47Z</dcterms:modified>
</cp:coreProperties>
</file>