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6" r:id="rId9"/>
    <p:sldId id="262" r:id="rId10"/>
    <p:sldId id="263" r:id="rId11"/>
    <p:sldId id="265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C0443"/>
    <a:srgbClr val="5C0438"/>
    <a:srgbClr val="5C044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8A7036-D267-4B5A-92CD-220A89AFDDCD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E2AD4DC-A24F-4827-9011-F193FB53F30E}">
      <dgm:prSet phldrT="[Text]"/>
      <dgm:spPr/>
      <dgm:t>
        <a:bodyPr/>
        <a:lstStyle/>
        <a:p>
          <a:r>
            <a:rPr lang="cs-CZ" dirty="0" smtClean="0"/>
            <a:t>Alkany</a:t>
          </a:r>
          <a:endParaRPr lang="cs-CZ" dirty="0"/>
        </a:p>
      </dgm:t>
    </dgm:pt>
    <dgm:pt modelId="{B110B9BA-FFD5-4B92-80F3-DC5B6FFC7EB5}" type="parTrans" cxnId="{EF076ABD-6FF2-4AE5-B00A-16E3703D443A}">
      <dgm:prSet/>
      <dgm:spPr/>
      <dgm:t>
        <a:bodyPr/>
        <a:lstStyle/>
        <a:p>
          <a:endParaRPr lang="cs-CZ"/>
        </a:p>
      </dgm:t>
    </dgm:pt>
    <dgm:pt modelId="{1C07E286-DCF5-4404-8088-C21B964A155C}" type="sibTrans" cxnId="{EF076ABD-6FF2-4AE5-B00A-16E3703D443A}">
      <dgm:prSet/>
      <dgm:spPr/>
      <dgm:t>
        <a:bodyPr/>
        <a:lstStyle/>
        <a:p>
          <a:endParaRPr lang="cs-CZ"/>
        </a:p>
      </dgm:t>
    </dgm:pt>
    <dgm:pt modelId="{5B7DFE32-46B2-4DB4-9E2C-1ED994A88970}">
      <dgm:prSet phldrT="[Text]"/>
      <dgm:spPr/>
      <dgm:t>
        <a:bodyPr/>
        <a:lstStyle/>
        <a:p>
          <a:r>
            <a:rPr lang="cs-CZ" dirty="0" smtClean="0"/>
            <a:t>dvouprvkové sloučeniny uhlíku </a:t>
          </a:r>
          <a:r>
            <a:rPr lang="cs-CZ" dirty="0" smtClean="0"/>
            <a:t>                a </a:t>
          </a:r>
          <a:r>
            <a:rPr lang="cs-CZ" dirty="0" smtClean="0"/>
            <a:t>vodíku</a:t>
          </a:r>
          <a:endParaRPr lang="cs-CZ" dirty="0"/>
        </a:p>
      </dgm:t>
    </dgm:pt>
    <dgm:pt modelId="{FB48E861-EDFC-4482-AA10-E284A1EA5CE8}" type="parTrans" cxnId="{65905900-C499-4111-B78C-694F15A2D439}">
      <dgm:prSet/>
      <dgm:spPr/>
      <dgm:t>
        <a:bodyPr/>
        <a:lstStyle/>
        <a:p>
          <a:endParaRPr lang="cs-CZ"/>
        </a:p>
      </dgm:t>
    </dgm:pt>
    <dgm:pt modelId="{BBC15B85-E553-482D-BE34-AF5895228F7E}" type="sibTrans" cxnId="{65905900-C499-4111-B78C-694F15A2D439}">
      <dgm:prSet/>
      <dgm:spPr/>
      <dgm:t>
        <a:bodyPr/>
        <a:lstStyle/>
        <a:p>
          <a:endParaRPr lang="cs-CZ"/>
        </a:p>
      </dgm:t>
    </dgm:pt>
    <dgm:pt modelId="{290A27DC-6382-4040-A634-129F61631524}">
      <dgm:prSet phldrT="[Text]"/>
      <dgm:spPr/>
      <dgm:t>
        <a:bodyPr/>
        <a:lstStyle/>
        <a:p>
          <a:r>
            <a:rPr lang="cs-CZ" dirty="0" smtClean="0"/>
            <a:t>obsahují pouze jednoduché vazby </a:t>
          </a:r>
          <a:endParaRPr lang="cs-CZ" dirty="0"/>
        </a:p>
      </dgm:t>
    </dgm:pt>
    <dgm:pt modelId="{0C314F62-C63E-456B-83BA-F9DD08B4C046}" type="parTrans" cxnId="{97C51A1B-1AE3-46D0-A384-604A0EB8E324}">
      <dgm:prSet/>
      <dgm:spPr/>
      <dgm:t>
        <a:bodyPr/>
        <a:lstStyle/>
        <a:p>
          <a:endParaRPr lang="cs-CZ"/>
        </a:p>
      </dgm:t>
    </dgm:pt>
    <dgm:pt modelId="{932EC015-54C7-4CF3-81B7-327C1FDABED6}" type="sibTrans" cxnId="{97C51A1B-1AE3-46D0-A384-604A0EB8E324}">
      <dgm:prSet/>
      <dgm:spPr/>
      <dgm:t>
        <a:bodyPr/>
        <a:lstStyle/>
        <a:p>
          <a:endParaRPr lang="cs-CZ"/>
        </a:p>
      </dgm:t>
    </dgm:pt>
    <dgm:pt modelId="{E3B7C692-BE54-4E25-8E6C-FD26E3BF1DAF}">
      <dgm:prSet phldrT="[Text]"/>
      <dgm:spPr/>
      <dgm:t>
        <a:bodyPr/>
        <a:lstStyle/>
        <a:p>
          <a:r>
            <a:rPr lang="cs-CZ" dirty="0" smtClean="0"/>
            <a:t>otevřený uhlíkatý řetězec </a:t>
          </a:r>
          <a:endParaRPr lang="cs-CZ" dirty="0"/>
        </a:p>
      </dgm:t>
    </dgm:pt>
    <dgm:pt modelId="{2055B383-EF10-4F75-9E17-E417DA674CD6}" type="parTrans" cxnId="{E6407140-CF01-4DA7-8D58-2896B98F9631}">
      <dgm:prSet/>
      <dgm:spPr/>
      <dgm:t>
        <a:bodyPr/>
        <a:lstStyle/>
        <a:p>
          <a:endParaRPr lang="cs-CZ"/>
        </a:p>
      </dgm:t>
    </dgm:pt>
    <dgm:pt modelId="{638C3787-53DE-4951-9394-BC7A3CDA9E4C}" type="sibTrans" cxnId="{E6407140-CF01-4DA7-8D58-2896B98F9631}">
      <dgm:prSet/>
      <dgm:spPr/>
      <dgm:t>
        <a:bodyPr/>
        <a:lstStyle/>
        <a:p>
          <a:endParaRPr lang="cs-CZ"/>
        </a:p>
      </dgm:t>
    </dgm:pt>
    <dgm:pt modelId="{EAFAAB4C-BE0C-4438-A531-017FCAF7631D}">
      <dgm:prSet phldrT="[Text]"/>
      <dgm:spPr/>
      <dgm:t>
        <a:bodyPr/>
        <a:lstStyle/>
        <a:p>
          <a:r>
            <a:rPr lang="cs-CZ" dirty="0" smtClean="0"/>
            <a:t>názvy zakončeny na – </a:t>
          </a:r>
          <a:r>
            <a:rPr lang="cs-CZ" dirty="0" err="1" smtClean="0"/>
            <a:t>an</a:t>
          </a:r>
          <a:r>
            <a:rPr lang="cs-CZ" dirty="0" smtClean="0"/>
            <a:t> </a:t>
          </a:r>
          <a:endParaRPr lang="cs-CZ" dirty="0"/>
        </a:p>
      </dgm:t>
    </dgm:pt>
    <dgm:pt modelId="{D3033BB4-6E75-4A74-9EB9-2936D99797D9}" type="parTrans" cxnId="{CABE7455-390A-4EF0-8201-501D3197EE2A}">
      <dgm:prSet/>
      <dgm:spPr/>
      <dgm:t>
        <a:bodyPr/>
        <a:lstStyle/>
        <a:p>
          <a:endParaRPr lang="cs-CZ"/>
        </a:p>
      </dgm:t>
    </dgm:pt>
    <dgm:pt modelId="{5A56ECB4-5E90-4AE5-B54B-F1AB8F7F016E}" type="sibTrans" cxnId="{CABE7455-390A-4EF0-8201-501D3197EE2A}">
      <dgm:prSet/>
      <dgm:spPr/>
      <dgm:t>
        <a:bodyPr/>
        <a:lstStyle/>
        <a:p>
          <a:endParaRPr lang="cs-CZ"/>
        </a:p>
      </dgm:t>
    </dgm:pt>
    <dgm:pt modelId="{B9064954-181E-45A1-B4C5-88D839635AFE}" type="pres">
      <dgm:prSet presAssocID="{F58A7036-D267-4B5A-92CD-220A89AFDDCD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6701162-FCB6-4671-8432-0066FC95D285}" type="pres">
      <dgm:prSet presAssocID="{F58A7036-D267-4B5A-92CD-220A89AFDDCD}" presName="matrix" presStyleCnt="0"/>
      <dgm:spPr/>
    </dgm:pt>
    <dgm:pt modelId="{31657BBF-3AA9-4D5F-A278-3980336E875F}" type="pres">
      <dgm:prSet presAssocID="{F58A7036-D267-4B5A-92CD-220A89AFDDCD}" presName="tile1" presStyleLbl="node1" presStyleIdx="0" presStyleCnt="4"/>
      <dgm:spPr/>
      <dgm:t>
        <a:bodyPr/>
        <a:lstStyle/>
        <a:p>
          <a:endParaRPr lang="cs-CZ"/>
        </a:p>
      </dgm:t>
    </dgm:pt>
    <dgm:pt modelId="{4BA7F599-25C3-497B-B435-95B8D660B10E}" type="pres">
      <dgm:prSet presAssocID="{F58A7036-D267-4B5A-92CD-220A89AFDDCD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D1587C-5558-4A34-8BA2-1427EABBE7E3}" type="pres">
      <dgm:prSet presAssocID="{F58A7036-D267-4B5A-92CD-220A89AFDDCD}" presName="tile2" presStyleLbl="node1" presStyleIdx="1" presStyleCnt="4"/>
      <dgm:spPr/>
      <dgm:t>
        <a:bodyPr/>
        <a:lstStyle/>
        <a:p>
          <a:endParaRPr lang="cs-CZ"/>
        </a:p>
      </dgm:t>
    </dgm:pt>
    <dgm:pt modelId="{03ACE6FF-E6D8-4DBF-9453-9F1AE35C660C}" type="pres">
      <dgm:prSet presAssocID="{F58A7036-D267-4B5A-92CD-220A89AFDDCD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6C5DD-7943-4A73-95DF-0602CD03ABD1}" type="pres">
      <dgm:prSet presAssocID="{F58A7036-D267-4B5A-92CD-220A89AFDDCD}" presName="tile3" presStyleLbl="node1" presStyleIdx="2" presStyleCnt="4"/>
      <dgm:spPr/>
      <dgm:t>
        <a:bodyPr/>
        <a:lstStyle/>
        <a:p>
          <a:endParaRPr lang="cs-CZ"/>
        </a:p>
      </dgm:t>
    </dgm:pt>
    <dgm:pt modelId="{8D2EF4EE-8A61-4A67-82D9-E10774C96F5C}" type="pres">
      <dgm:prSet presAssocID="{F58A7036-D267-4B5A-92CD-220A89AFDDCD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DE79D0-3905-448F-80F0-27CA21EE09B9}" type="pres">
      <dgm:prSet presAssocID="{F58A7036-D267-4B5A-92CD-220A89AFDDCD}" presName="tile4" presStyleLbl="node1" presStyleIdx="3" presStyleCnt="4"/>
      <dgm:spPr/>
      <dgm:t>
        <a:bodyPr/>
        <a:lstStyle/>
        <a:p>
          <a:endParaRPr lang="cs-CZ"/>
        </a:p>
      </dgm:t>
    </dgm:pt>
    <dgm:pt modelId="{B761D582-3039-48BA-818D-25C04CB351D0}" type="pres">
      <dgm:prSet presAssocID="{F58A7036-D267-4B5A-92CD-220A89AFDDCD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9E28CA-9EC5-455B-8EF3-17ED340A316C}" type="pres">
      <dgm:prSet presAssocID="{F58A7036-D267-4B5A-92CD-220A89AFDDCD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7CE0EAA8-380B-483C-87B7-766BC8DF6FC4}" type="presOf" srcId="{BE2AD4DC-A24F-4827-9011-F193FB53F30E}" destId="{169E28CA-9EC5-455B-8EF3-17ED340A316C}" srcOrd="0" destOrd="0" presId="urn:microsoft.com/office/officeart/2005/8/layout/matrix1"/>
    <dgm:cxn modelId="{8B4C33F4-EC1E-46C9-8E46-6867AA76E282}" type="presOf" srcId="{5B7DFE32-46B2-4DB4-9E2C-1ED994A88970}" destId="{4BA7F599-25C3-497B-B435-95B8D660B10E}" srcOrd="1" destOrd="0" presId="urn:microsoft.com/office/officeart/2005/8/layout/matrix1"/>
    <dgm:cxn modelId="{11863754-DC71-4E7F-A11A-4F7BCE8C135E}" type="presOf" srcId="{EAFAAB4C-BE0C-4438-A531-017FCAF7631D}" destId="{2EDE79D0-3905-448F-80F0-27CA21EE09B9}" srcOrd="0" destOrd="0" presId="urn:microsoft.com/office/officeart/2005/8/layout/matrix1"/>
    <dgm:cxn modelId="{CABE7455-390A-4EF0-8201-501D3197EE2A}" srcId="{BE2AD4DC-A24F-4827-9011-F193FB53F30E}" destId="{EAFAAB4C-BE0C-4438-A531-017FCAF7631D}" srcOrd="3" destOrd="0" parTransId="{D3033BB4-6E75-4A74-9EB9-2936D99797D9}" sibTransId="{5A56ECB4-5E90-4AE5-B54B-F1AB8F7F016E}"/>
    <dgm:cxn modelId="{E1E76B14-0AF9-4FD5-ADA2-67D02A08A21A}" type="presOf" srcId="{5B7DFE32-46B2-4DB4-9E2C-1ED994A88970}" destId="{31657BBF-3AA9-4D5F-A278-3980336E875F}" srcOrd="0" destOrd="0" presId="urn:microsoft.com/office/officeart/2005/8/layout/matrix1"/>
    <dgm:cxn modelId="{EF076ABD-6FF2-4AE5-B00A-16E3703D443A}" srcId="{F58A7036-D267-4B5A-92CD-220A89AFDDCD}" destId="{BE2AD4DC-A24F-4827-9011-F193FB53F30E}" srcOrd="0" destOrd="0" parTransId="{B110B9BA-FFD5-4B92-80F3-DC5B6FFC7EB5}" sibTransId="{1C07E286-DCF5-4404-8088-C21B964A155C}"/>
    <dgm:cxn modelId="{B9C145DE-DD63-4B99-AE23-70CFC24BC515}" type="presOf" srcId="{F58A7036-D267-4B5A-92CD-220A89AFDDCD}" destId="{B9064954-181E-45A1-B4C5-88D839635AFE}" srcOrd="0" destOrd="0" presId="urn:microsoft.com/office/officeart/2005/8/layout/matrix1"/>
    <dgm:cxn modelId="{7DC46F96-4F7D-4BF5-909D-4A2C53F7683B}" type="presOf" srcId="{290A27DC-6382-4040-A634-129F61631524}" destId="{59D1587C-5558-4A34-8BA2-1427EABBE7E3}" srcOrd="0" destOrd="0" presId="urn:microsoft.com/office/officeart/2005/8/layout/matrix1"/>
    <dgm:cxn modelId="{65905900-C499-4111-B78C-694F15A2D439}" srcId="{BE2AD4DC-A24F-4827-9011-F193FB53F30E}" destId="{5B7DFE32-46B2-4DB4-9E2C-1ED994A88970}" srcOrd="0" destOrd="0" parTransId="{FB48E861-EDFC-4482-AA10-E284A1EA5CE8}" sibTransId="{BBC15B85-E553-482D-BE34-AF5895228F7E}"/>
    <dgm:cxn modelId="{E6407140-CF01-4DA7-8D58-2896B98F9631}" srcId="{BE2AD4DC-A24F-4827-9011-F193FB53F30E}" destId="{E3B7C692-BE54-4E25-8E6C-FD26E3BF1DAF}" srcOrd="2" destOrd="0" parTransId="{2055B383-EF10-4F75-9E17-E417DA674CD6}" sibTransId="{638C3787-53DE-4951-9394-BC7A3CDA9E4C}"/>
    <dgm:cxn modelId="{7CC30D19-CE47-43A6-A0AD-E2847D2B7BC5}" type="presOf" srcId="{E3B7C692-BE54-4E25-8E6C-FD26E3BF1DAF}" destId="{8D2EF4EE-8A61-4A67-82D9-E10774C96F5C}" srcOrd="1" destOrd="0" presId="urn:microsoft.com/office/officeart/2005/8/layout/matrix1"/>
    <dgm:cxn modelId="{27BE50D4-839D-4721-A54C-6120071200C0}" type="presOf" srcId="{290A27DC-6382-4040-A634-129F61631524}" destId="{03ACE6FF-E6D8-4DBF-9453-9F1AE35C660C}" srcOrd="1" destOrd="0" presId="urn:microsoft.com/office/officeart/2005/8/layout/matrix1"/>
    <dgm:cxn modelId="{97C51A1B-1AE3-46D0-A384-604A0EB8E324}" srcId="{BE2AD4DC-A24F-4827-9011-F193FB53F30E}" destId="{290A27DC-6382-4040-A634-129F61631524}" srcOrd="1" destOrd="0" parTransId="{0C314F62-C63E-456B-83BA-F9DD08B4C046}" sibTransId="{932EC015-54C7-4CF3-81B7-327C1FDABED6}"/>
    <dgm:cxn modelId="{F290D53E-A6C4-435A-B95D-3613B9778704}" type="presOf" srcId="{E3B7C692-BE54-4E25-8E6C-FD26E3BF1DAF}" destId="{2BE6C5DD-7943-4A73-95DF-0602CD03ABD1}" srcOrd="0" destOrd="0" presId="urn:microsoft.com/office/officeart/2005/8/layout/matrix1"/>
    <dgm:cxn modelId="{83F002E6-50BA-4D96-B0C9-0346898E7E46}" type="presOf" srcId="{EAFAAB4C-BE0C-4438-A531-017FCAF7631D}" destId="{B761D582-3039-48BA-818D-25C04CB351D0}" srcOrd="1" destOrd="0" presId="urn:microsoft.com/office/officeart/2005/8/layout/matrix1"/>
    <dgm:cxn modelId="{3D61E800-9562-431E-8C3F-4BBB9E989C33}" type="presParOf" srcId="{B9064954-181E-45A1-B4C5-88D839635AFE}" destId="{C6701162-FCB6-4671-8432-0066FC95D285}" srcOrd="0" destOrd="0" presId="urn:microsoft.com/office/officeart/2005/8/layout/matrix1"/>
    <dgm:cxn modelId="{E8D26595-35E5-4D81-B9A0-751DE09934C7}" type="presParOf" srcId="{C6701162-FCB6-4671-8432-0066FC95D285}" destId="{31657BBF-3AA9-4D5F-A278-3980336E875F}" srcOrd="0" destOrd="0" presId="urn:microsoft.com/office/officeart/2005/8/layout/matrix1"/>
    <dgm:cxn modelId="{8AD08B14-6AB1-4778-AFC6-E72112B5490E}" type="presParOf" srcId="{C6701162-FCB6-4671-8432-0066FC95D285}" destId="{4BA7F599-25C3-497B-B435-95B8D660B10E}" srcOrd="1" destOrd="0" presId="urn:microsoft.com/office/officeart/2005/8/layout/matrix1"/>
    <dgm:cxn modelId="{4EF9038F-E6F0-413C-9305-79F4A2BF61EB}" type="presParOf" srcId="{C6701162-FCB6-4671-8432-0066FC95D285}" destId="{59D1587C-5558-4A34-8BA2-1427EABBE7E3}" srcOrd="2" destOrd="0" presId="urn:microsoft.com/office/officeart/2005/8/layout/matrix1"/>
    <dgm:cxn modelId="{0014FC19-B7F1-4F68-B639-2B710EE0622E}" type="presParOf" srcId="{C6701162-FCB6-4671-8432-0066FC95D285}" destId="{03ACE6FF-E6D8-4DBF-9453-9F1AE35C660C}" srcOrd="3" destOrd="0" presId="urn:microsoft.com/office/officeart/2005/8/layout/matrix1"/>
    <dgm:cxn modelId="{B8F973B7-4767-4F3F-AA9A-67EAAB339151}" type="presParOf" srcId="{C6701162-FCB6-4671-8432-0066FC95D285}" destId="{2BE6C5DD-7943-4A73-95DF-0602CD03ABD1}" srcOrd="4" destOrd="0" presId="urn:microsoft.com/office/officeart/2005/8/layout/matrix1"/>
    <dgm:cxn modelId="{FE2A1681-6738-4F21-AE8A-08E6756E6297}" type="presParOf" srcId="{C6701162-FCB6-4671-8432-0066FC95D285}" destId="{8D2EF4EE-8A61-4A67-82D9-E10774C96F5C}" srcOrd="5" destOrd="0" presId="urn:microsoft.com/office/officeart/2005/8/layout/matrix1"/>
    <dgm:cxn modelId="{33856B7E-A685-4DD9-97E8-72B2B7297405}" type="presParOf" srcId="{C6701162-FCB6-4671-8432-0066FC95D285}" destId="{2EDE79D0-3905-448F-80F0-27CA21EE09B9}" srcOrd="6" destOrd="0" presId="urn:microsoft.com/office/officeart/2005/8/layout/matrix1"/>
    <dgm:cxn modelId="{54DFB5BF-6CDA-4888-827F-9BA7BFC7D7C0}" type="presParOf" srcId="{C6701162-FCB6-4671-8432-0066FC95D285}" destId="{B761D582-3039-48BA-818D-25C04CB351D0}" srcOrd="7" destOrd="0" presId="urn:microsoft.com/office/officeart/2005/8/layout/matrix1"/>
    <dgm:cxn modelId="{22613139-1ED7-4C92-BE6B-ACD468396EE2}" type="presParOf" srcId="{B9064954-181E-45A1-B4C5-88D839635AFE}" destId="{169E28CA-9EC5-455B-8EF3-17ED340A316C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6FC7DE-EB9F-4E42-8A71-1673EC3B4DC6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4E33D49-E990-4515-919F-04CA00BAB6AB}">
      <dgm:prSet phldrT="[Text]"/>
      <dgm:spPr/>
      <dgm:t>
        <a:bodyPr/>
        <a:lstStyle/>
        <a:p>
          <a:r>
            <a:rPr lang="cs-CZ" dirty="0" err="1" smtClean="0"/>
            <a:t>methan</a:t>
          </a:r>
          <a:endParaRPr lang="cs-CZ" dirty="0"/>
        </a:p>
      </dgm:t>
    </dgm:pt>
    <dgm:pt modelId="{1A16E608-230D-46EC-8206-38526BEF1122}" type="parTrans" cxnId="{F57D4D9E-A5BA-412D-A9E7-CC08C1C67FF2}">
      <dgm:prSet/>
      <dgm:spPr/>
      <dgm:t>
        <a:bodyPr/>
        <a:lstStyle/>
        <a:p>
          <a:endParaRPr lang="cs-CZ"/>
        </a:p>
      </dgm:t>
    </dgm:pt>
    <dgm:pt modelId="{EE2B0C2E-52BB-4FE7-BEE7-C807351D446F}" type="sibTrans" cxnId="{F57D4D9E-A5BA-412D-A9E7-CC08C1C67FF2}">
      <dgm:prSet/>
      <dgm:spPr/>
      <dgm:t>
        <a:bodyPr/>
        <a:lstStyle/>
        <a:p>
          <a:endParaRPr lang="cs-CZ"/>
        </a:p>
      </dgm:t>
    </dgm:pt>
    <dgm:pt modelId="{5E85EFD5-5259-4B24-9EC5-31B94BA23D6B}">
      <dgm:prSet phldrT="[Text]"/>
      <dgm:spPr/>
      <dgm:t>
        <a:bodyPr/>
        <a:lstStyle/>
        <a:p>
          <a:r>
            <a:rPr lang="cs-CZ" dirty="0" err="1" smtClean="0"/>
            <a:t>ethan</a:t>
          </a:r>
          <a:r>
            <a:rPr lang="cs-CZ" dirty="0" smtClean="0"/>
            <a:t> </a:t>
          </a:r>
          <a:endParaRPr lang="cs-CZ" dirty="0"/>
        </a:p>
      </dgm:t>
    </dgm:pt>
    <dgm:pt modelId="{8A24C777-1B72-4FD8-AE24-A58AA871AD95}" type="parTrans" cxnId="{D037B2DA-2896-4E24-A16F-998DA3818C36}">
      <dgm:prSet/>
      <dgm:spPr/>
      <dgm:t>
        <a:bodyPr/>
        <a:lstStyle/>
        <a:p>
          <a:endParaRPr lang="cs-CZ"/>
        </a:p>
      </dgm:t>
    </dgm:pt>
    <dgm:pt modelId="{9AF312F0-1A2C-4B75-B4F5-C6403F0EB2FB}" type="sibTrans" cxnId="{D037B2DA-2896-4E24-A16F-998DA3818C36}">
      <dgm:prSet/>
      <dgm:spPr/>
      <dgm:t>
        <a:bodyPr/>
        <a:lstStyle/>
        <a:p>
          <a:endParaRPr lang="cs-CZ"/>
        </a:p>
      </dgm:t>
    </dgm:pt>
    <dgm:pt modelId="{7F93FDB1-9C21-4563-A73D-CCA7896A3CA5}">
      <dgm:prSet phldrT="[Text]"/>
      <dgm:spPr/>
      <dgm:t>
        <a:bodyPr/>
        <a:lstStyle/>
        <a:p>
          <a:r>
            <a:rPr lang="cs-CZ" dirty="0" smtClean="0"/>
            <a:t>propan</a:t>
          </a:r>
          <a:endParaRPr lang="cs-CZ" dirty="0"/>
        </a:p>
      </dgm:t>
    </dgm:pt>
    <dgm:pt modelId="{47E0B4E1-B3EF-41E5-8B50-61F9D068D9E3}" type="parTrans" cxnId="{DF8189CD-03E0-4038-B8C8-2CE0EFBB3454}">
      <dgm:prSet/>
      <dgm:spPr/>
      <dgm:t>
        <a:bodyPr/>
        <a:lstStyle/>
        <a:p>
          <a:endParaRPr lang="cs-CZ"/>
        </a:p>
      </dgm:t>
    </dgm:pt>
    <dgm:pt modelId="{BAA1ECBC-F508-4072-A5DC-F608DD78CED5}" type="sibTrans" cxnId="{DF8189CD-03E0-4038-B8C8-2CE0EFBB3454}">
      <dgm:prSet/>
      <dgm:spPr/>
      <dgm:t>
        <a:bodyPr/>
        <a:lstStyle/>
        <a:p>
          <a:endParaRPr lang="cs-CZ"/>
        </a:p>
      </dgm:t>
    </dgm:pt>
    <dgm:pt modelId="{0D1DDE8A-14CA-4773-B5B3-EEDD520E7AC5}">
      <dgm:prSet phldrT="[Text]"/>
      <dgm:spPr/>
      <dgm:t>
        <a:bodyPr/>
        <a:lstStyle/>
        <a:p>
          <a:r>
            <a:rPr lang="cs-CZ" dirty="0" smtClean="0"/>
            <a:t>butan</a:t>
          </a:r>
          <a:endParaRPr lang="cs-CZ" dirty="0"/>
        </a:p>
      </dgm:t>
    </dgm:pt>
    <dgm:pt modelId="{3CC69B3F-2FB2-4BDC-B042-2AF21A11A62B}" type="parTrans" cxnId="{65D9EE55-96F6-401B-96A2-0587AD43A472}">
      <dgm:prSet/>
      <dgm:spPr/>
      <dgm:t>
        <a:bodyPr/>
        <a:lstStyle/>
        <a:p>
          <a:endParaRPr lang="cs-CZ"/>
        </a:p>
      </dgm:t>
    </dgm:pt>
    <dgm:pt modelId="{BC3526FF-52D0-4AA5-A626-24EB650E25A6}" type="sibTrans" cxnId="{65D9EE55-96F6-401B-96A2-0587AD43A472}">
      <dgm:prSet/>
      <dgm:spPr/>
      <dgm:t>
        <a:bodyPr/>
        <a:lstStyle/>
        <a:p>
          <a:endParaRPr lang="cs-CZ"/>
        </a:p>
      </dgm:t>
    </dgm:pt>
    <dgm:pt modelId="{E40C789E-6DAE-40D1-AC5D-D5B8E236D54B}">
      <dgm:prSet phldrT="[Text]"/>
      <dgm:spPr/>
      <dgm:t>
        <a:bodyPr/>
        <a:lstStyle/>
        <a:p>
          <a:r>
            <a:rPr lang="cs-CZ" dirty="0" smtClean="0"/>
            <a:t>pentan</a:t>
          </a:r>
          <a:endParaRPr lang="cs-CZ" dirty="0"/>
        </a:p>
      </dgm:t>
    </dgm:pt>
    <dgm:pt modelId="{D97595A2-C7F8-45DF-8BD1-C506C6BEC68A}" type="parTrans" cxnId="{95CB2089-052B-4406-90A1-96570B545958}">
      <dgm:prSet/>
      <dgm:spPr/>
      <dgm:t>
        <a:bodyPr/>
        <a:lstStyle/>
        <a:p>
          <a:endParaRPr lang="cs-CZ"/>
        </a:p>
      </dgm:t>
    </dgm:pt>
    <dgm:pt modelId="{698C22A8-A109-403D-8566-D92C06FA3511}" type="sibTrans" cxnId="{95CB2089-052B-4406-90A1-96570B545958}">
      <dgm:prSet/>
      <dgm:spPr/>
      <dgm:t>
        <a:bodyPr/>
        <a:lstStyle/>
        <a:p>
          <a:endParaRPr lang="cs-CZ"/>
        </a:p>
      </dgm:t>
    </dgm:pt>
    <dgm:pt modelId="{99428A70-0431-4519-818D-08B1013EEEC7}">
      <dgm:prSet phldrT="[Text]"/>
      <dgm:spPr/>
      <dgm:t>
        <a:bodyPr/>
        <a:lstStyle/>
        <a:p>
          <a:r>
            <a:rPr lang="cs-CZ" dirty="0" smtClean="0"/>
            <a:t>hexan</a:t>
          </a:r>
          <a:endParaRPr lang="cs-CZ" dirty="0"/>
        </a:p>
      </dgm:t>
    </dgm:pt>
    <dgm:pt modelId="{C53E1B59-533B-471F-97FD-D0E506704901}" type="parTrans" cxnId="{2172A201-B931-46B6-B65E-916DF9B4DC3A}">
      <dgm:prSet/>
      <dgm:spPr/>
      <dgm:t>
        <a:bodyPr/>
        <a:lstStyle/>
        <a:p>
          <a:endParaRPr lang="cs-CZ"/>
        </a:p>
      </dgm:t>
    </dgm:pt>
    <dgm:pt modelId="{2E3A2074-9906-4D02-83C0-6D932170A1AF}" type="sibTrans" cxnId="{2172A201-B931-46B6-B65E-916DF9B4DC3A}">
      <dgm:prSet/>
      <dgm:spPr/>
      <dgm:t>
        <a:bodyPr/>
        <a:lstStyle/>
        <a:p>
          <a:endParaRPr lang="cs-CZ"/>
        </a:p>
      </dgm:t>
    </dgm:pt>
    <dgm:pt modelId="{38F6BDEC-35D6-47F6-B90C-2FB116845F8B}">
      <dgm:prSet phldrT="[Text]"/>
      <dgm:spPr/>
      <dgm:t>
        <a:bodyPr/>
        <a:lstStyle/>
        <a:p>
          <a:r>
            <a:rPr lang="cs-CZ" dirty="0" smtClean="0"/>
            <a:t>heptan</a:t>
          </a:r>
          <a:endParaRPr lang="cs-CZ" dirty="0"/>
        </a:p>
      </dgm:t>
    </dgm:pt>
    <dgm:pt modelId="{3E242D25-2967-4C28-88A2-C0DC112355C1}" type="parTrans" cxnId="{F0B34B8B-AB79-4468-A5C3-C40E8F296059}">
      <dgm:prSet/>
      <dgm:spPr/>
      <dgm:t>
        <a:bodyPr/>
        <a:lstStyle/>
        <a:p>
          <a:endParaRPr lang="cs-CZ"/>
        </a:p>
      </dgm:t>
    </dgm:pt>
    <dgm:pt modelId="{1A8E6F7C-A7E7-4849-9140-74C35B8EB60D}" type="sibTrans" cxnId="{F0B34B8B-AB79-4468-A5C3-C40E8F296059}">
      <dgm:prSet/>
      <dgm:spPr/>
      <dgm:t>
        <a:bodyPr/>
        <a:lstStyle/>
        <a:p>
          <a:endParaRPr lang="cs-CZ"/>
        </a:p>
      </dgm:t>
    </dgm:pt>
    <dgm:pt modelId="{62187911-EF78-47CA-B75A-C2E1FAB789BC}">
      <dgm:prSet phldrT="[Text]"/>
      <dgm:spPr/>
      <dgm:t>
        <a:bodyPr/>
        <a:lstStyle/>
        <a:p>
          <a:r>
            <a:rPr lang="cs-CZ" dirty="0" smtClean="0"/>
            <a:t>oktan</a:t>
          </a:r>
          <a:endParaRPr lang="cs-CZ" dirty="0"/>
        </a:p>
      </dgm:t>
    </dgm:pt>
    <dgm:pt modelId="{30E5236C-069A-4631-A4A9-88592253984D}" type="parTrans" cxnId="{E29B4EF5-378E-43F1-A7F5-2FFBA8429C23}">
      <dgm:prSet/>
      <dgm:spPr/>
      <dgm:t>
        <a:bodyPr/>
        <a:lstStyle/>
        <a:p>
          <a:endParaRPr lang="cs-CZ"/>
        </a:p>
      </dgm:t>
    </dgm:pt>
    <dgm:pt modelId="{8D99A821-8BD0-45D2-AC3A-D0BD17035AE0}" type="sibTrans" cxnId="{E29B4EF5-378E-43F1-A7F5-2FFBA8429C23}">
      <dgm:prSet/>
      <dgm:spPr/>
      <dgm:t>
        <a:bodyPr/>
        <a:lstStyle/>
        <a:p>
          <a:endParaRPr lang="cs-CZ"/>
        </a:p>
      </dgm:t>
    </dgm:pt>
    <dgm:pt modelId="{B928C970-3C30-482C-9CAF-8733696E7BF1}">
      <dgm:prSet phldrT="[Text]"/>
      <dgm:spPr/>
      <dgm:t>
        <a:bodyPr/>
        <a:lstStyle/>
        <a:p>
          <a:r>
            <a:rPr lang="cs-CZ" dirty="0" err="1" smtClean="0"/>
            <a:t>nonan</a:t>
          </a:r>
          <a:endParaRPr lang="cs-CZ" dirty="0"/>
        </a:p>
      </dgm:t>
    </dgm:pt>
    <dgm:pt modelId="{8BD5D08B-EFE9-481D-8941-A618FA616137}" type="parTrans" cxnId="{6B693E26-7251-45A7-AF17-C2957EDE5F25}">
      <dgm:prSet/>
      <dgm:spPr/>
      <dgm:t>
        <a:bodyPr/>
        <a:lstStyle/>
        <a:p>
          <a:endParaRPr lang="cs-CZ"/>
        </a:p>
      </dgm:t>
    </dgm:pt>
    <dgm:pt modelId="{060DE262-5EF7-4940-91A6-28819F646880}" type="sibTrans" cxnId="{6B693E26-7251-45A7-AF17-C2957EDE5F25}">
      <dgm:prSet/>
      <dgm:spPr/>
      <dgm:t>
        <a:bodyPr/>
        <a:lstStyle/>
        <a:p>
          <a:endParaRPr lang="cs-CZ"/>
        </a:p>
      </dgm:t>
    </dgm:pt>
    <dgm:pt modelId="{207592F8-27CE-40DF-BE87-DAFBD014A9FD}" type="pres">
      <dgm:prSet presAssocID="{756FC7DE-EB9F-4E42-8A71-1673EC3B4DC6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5D91925F-731D-4F6D-85B0-12683FA138B1}" type="pres">
      <dgm:prSet presAssocID="{E4E33D49-E990-4515-919F-04CA00BAB6AB}" presName="horFlow" presStyleCnt="0"/>
      <dgm:spPr/>
    </dgm:pt>
    <dgm:pt modelId="{A9C388F4-BD83-4DB1-B1E3-3DE9CCCD2A7D}" type="pres">
      <dgm:prSet presAssocID="{E4E33D49-E990-4515-919F-04CA00BAB6AB}" presName="bigChev" presStyleLbl="node1" presStyleIdx="0" presStyleCnt="3"/>
      <dgm:spPr/>
      <dgm:t>
        <a:bodyPr/>
        <a:lstStyle/>
        <a:p>
          <a:endParaRPr lang="cs-CZ"/>
        </a:p>
      </dgm:t>
    </dgm:pt>
    <dgm:pt modelId="{345B6106-569E-4B81-9CE1-6DCFCCAC5362}" type="pres">
      <dgm:prSet presAssocID="{8A24C777-1B72-4FD8-AE24-A58AA871AD95}" presName="parTrans" presStyleCnt="0"/>
      <dgm:spPr/>
    </dgm:pt>
    <dgm:pt modelId="{49230B2F-973A-4422-9552-67A60A39330D}" type="pres">
      <dgm:prSet presAssocID="{5E85EFD5-5259-4B24-9EC5-31B94BA23D6B}" presName="node" presStyleLbl="align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5CA7BE-DAD5-41E3-B0C1-47A2B4D6AAF8}" type="pres">
      <dgm:prSet presAssocID="{9AF312F0-1A2C-4B75-B4F5-C6403F0EB2FB}" presName="sibTrans" presStyleCnt="0"/>
      <dgm:spPr/>
    </dgm:pt>
    <dgm:pt modelId="{52E91D39-CC70-4C30-A649-DF1892605D98}" type="pres">
      <dgm:prSet presAssocID="{7F93FDB1-9C21-4563-A73D-CCA7896A3CA5}" presName="node" presStyleLbl="alignAccFollow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A4EF7A-389E-4B9E-A3C7-8D1E28B0ED6F}" type="pres">
      <dgm:prSet presAssocID="{E4E33D49-E990-4515-919F-04CA00BAB6AB}" presName="vSp" presStyleCnt="0"/>
      <dgm:spPr/>
    </dgm:pt>
    <dgm:pt modelId="{C67586E4-3C19-4BC6-A283-6C36AE7378D0}" type="pres">
      <dgm:prSet presAssocID="{0D1DDE8A-14CA-4773-B5B3-EEDD520E7AC5}" presName="horFlow" presStyleCnt="0"/>
      <dgm:spPr/>
    </dgm:pt>
    <dgm:pt modelId="{9EDC6E2E-49C2-4EF1-8D6F-96FDCD19E655}" type="pres">
      <dgm:prSet presAssocID="{0D1DDE8A-14CA-4773-B5B3-EEDD520E7AC5}" presName="bigChev" presStyleLbl="node1" presStyleIdx="1" presStyleCnt="3"/>
      <dgm:spPr/>
      <dgm:t>
        <a:bodyPr/>
        <a:lstStyle/>
        <a:p>
          <a:endParaRPr lang="cs-CZ"/>
        </a:p>
      </dgm:t>
    </dgm:pt>
    <dgm:pt modelId="{BE8F0731-655C-4DB4-823B-AFAD9C5CADD0}" type="pres">
      <dgm:prSet presAssocID="{D97595A2-C7F8-45DF-8BD1-C506C6BEC68A}" presName="parTrans" presStyleCnt="0"/>
      <dgm:spPr/>
    </dgm:pt>
    <dgm:pt modelId="{EF0B07D7-7623-4391-BA0D-7314340ECB31}" type="pres">
      <dgm:prSet presAssocID="{E40C789E-6DAE-40D1-AC5D-D5B8E236D54B}" presName="node" presStyleLbl="align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7E6CFC-5094-4D3E-9D51-7227F2A483D8}" type="pres">
      <dgm:prSet presAssocID="{698C22A8-A109-403D-8566-D92C06FA3511}" presName="sibTrans" presStyleCnt="0"/>
      <dgm:spPr/>
    </dgm:pt>
    <dgm:pt modelId="{47DB7F0B-5DBC-4345-96E5-B3AF5A158D72}" type="pres">
      <dgm:prSet presAssocID="{99428A70-0431-4519-818D-08B1013EEEC7}" presName="node" presStyleLbl="align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854E37-8452-47AE-961A-5360BF8F6184}" type="pres">
      <dgm:prSet presAssocID="{0D1DDE8A-14CA-4773-B5B3-EEDD520E7AC5}" presName="vSp" presStyleCnt="0"/>
      <dgm:spPr/>
    </dgm:pt>
    <dgm:pt modelId="{71261A48-0F75-44BA-BDD7-388146A75CBF}" type="pres">
      <dgm:prSet presAssocID="{38F6BDEC-35D6-47F6-B90C-2FB116845F8B}" presName="horFlow" presStyleCnt="0"/>
      <dgm:spPr/>
    </dgm:pt>
    <dgm:pt modelId="{703ADE1C-8EE7-4C30-9B77-059DDE2A8C4B}" type="pres">
      <dgm:prSet presAssocID="{38F6BDEC-35D6-47F6-B90C-2FB116845F8B}" presName="bigChev" presStyleLbl="node1" presStyleIdx="2" presStyleCnt="3"/>
      <dgm:spPr/>
      <dgm:t>
        <a:bodyPr/>
        <a:lstStyle/>
        <a:p>
          <a:endParaRPr lang="cs-CZ"/>
        </a:p>
      </dgm:t>
    </dgm:pt>
    <dgm:pt modelId="{E3B58C35-C8DB-4DA7-A9BE-7042AE6DD4DE}" type="pres">
      <dgm:prSet presAssocID="{30E5236C-069A-4631-A4A9-88592253984D}" presName="parTrans" presStyleCnt="0"/>
      <dgm:spPr/>
    </dgm:pt>
    <dgm:pt modelId="{3405A5E3-B400-4F7B-94F8-52508FA22F51}" type="pres">
      <dgm:prSet presAssocID="{62187911-EF78-47CA-B75A-C2E1FAB789BC}" presName="node" presStyleLbl="align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68E750-3CF9-4C0D-ABEB-80A0D80E8D42}" type="pres">
      <dgm:prSet presAssocID="{8D99A821-8BD0-45D2-AC3A-D0BD17035AE0}" presName="sibTrans" presStyleCnt="0"/>
      <dgm:spPr/>
    </dgm:pt>
    <dgm:pt modelId="{B242D63D-C3DC-4DE9-925D-1D870FD1C454}" type="pres">
      <dgm:prSet presAssocID="{B928C970-3C30-482C-9CAF-8733696E7BF1}" presName="node" presStyleLbl="alignAccFollow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6BA7E0D-354C-441E-9FE1-29E23CD514C9}" type="presOf" srcId="{E40C789E-6DAE-40D1-AC5D-D5B8E236D54B}" destId="{EF0B07D7-7623-4391-BA0D-7314340ECB31}" srcOrd="0" destOrd="0" presId="urn:microsoft.com/office/officeart/2005/8/layout/lProcess3"/>
    <dgm:cxn modelId="{D037B2DA-2896-4E24-A16F-998DA3818C36}" srcId="{E4E33D49-E990-4515-919F-04CA00BAB6AB}" destId="{5E85EFD5-5259-4B24-9EC5-31B94BA23D6B}" srcOrd="0" destOrd="0" parTransId="{8A24C777-1B72-4FD8-AE24-A58AA871AD95}" sibTransId="{9AF312F0-1A2C-4B75-B4F5-C6403F0EB2FB}"/>
    <dgm:cxn modelId="{DF8189CD-03E0-4038-B8C8-2CE0EFBB3454}" srcId="{E4E33D49-E990-4515-919F-04CA00BAB6AB}" destId="{7F93FDB1-9C21-4563-A73D-CCA7896A3CA5}" srcOrd="1" destOrd="0" parTransId="{47E0B4E1-B3EF-41E5-8B50-61F9D068D9E3}" sibTransId="{BAA1ECBC-F508-4072-A5DC-F608DD78CED5}"/>
    <dgm:cxn modelId="{F57D4D9E-A5BA-412D-A9E7-CC08C1C67FF2}" srcId="{756FC7DE-EB9F-4E42-8A71-1673EC3B4DC6}" destId="{E4E33D49-E990-4515-919F-04CA00BAB6AB}" srcOrd="0" destOrd="0" parTransId="{1A16E608-230D-46EC-8206-38526BEF1122}" sibTransId="{EE2B0C2E-52BB-4FE7-BEE7-C807351D446F}"/>
    <dgm:cxn modelId="{95114854-B8C7-4DC6-9B98-13997D4E74D1}" type="presOf" srcId="{756FC7DE-EB9F-4E42-8A71-1673EC3B4DC6}" destId="{207592F8-27CE-40DF-BE87-DAFBD014A9FD}" srcOrd="0" destOrd="0" presId="urn:microsoft.com/office/officeart/2005/8/layout/lProcess3"/>
    <dgm:cxn modelId="{E29B4EF5-378E-43F1-A7F5-2FFBA8429C23}" srcId="{38F6BDEC-35D6-47F6-B90C-2FB116845F8B}" destId="{62187911-EF78-47CA-B75A-C2E1FAB789BC}" srcOrd="0" destOrd="0" parTransId="{30E5236C-069A-4631-A4A9-88592253984D}" sibTransId="{8D99A821-8BD0-45D2-AC3A-D0BD17035AE0}"/>
    <dgm:cxn modelId="{609A25D9-1059-4D2F-8195-8359159D85B7}" type="presOf" srcId="{99428A70-0431-4519-818D-08B1013EEEC7}" destId="{47DB7F0B-5DBC-4345-96E5-B3AF5A158D72}" srcOrd="0" destOrd="0" presId="urn:microsoft.com/office/officeart/2005/8/layout/lProcess3"/>
    <dgm:cxn modelId="{95CB2089-052B-4406-90A1-96570B545958}" srcId="{0D1DDE8A-14CA-4773-B5B3-EEDD520E7AC5}" destId="{E40C789E-6DAE-40D1-AC5D-D5B8E236D54B}" srcOrd="0" destOrd="0" parTransId="{D97595A2-C7F8-45DF-8BD1-C506C6BEC68A}" sibTransId="{698C22A8-A109-403D-8566-D92C06FA3511}"/>
    <dgm:cxn modelId="{2172A201-B931-46B6-B65E-916DF9B4DC3A}" srcId="{0D1DDE8A-14CA-4773-B5B3-EEDD520E7AC5}" destId="{99428A70-0431-4519-818D-08B1013EEEC7}" srcOrd="1" destOrd="0" parTransId="{C53E1B59-533B-471F-97FD-D0E506704901}" sibTransId="{2E3A2074-9906-4D02-83C0-6D932170A1AF}"/>
    <dgm:cxn modelId="{4658487C-5B2F-42E0-8C3E-4F07616A6FA9}" type="presOf" srcId="{62187911-EF78-47CA-B75A-C2E1FAB789BC}" destId="{3405A5E3-B400-4F7B-94F8-52508FA22F51}" srcOrd="0" destOrd="0" presId="urn:microsoft.com/office/officeart/2005/8/layout/lProcess3"/>
    <dgm:cxn modelId="{0849A132-BEEB-4466-9B0F-289FFD48B2FB}" type="presOf" srcId="{7F93FDB1-9C21-4563-A73D-CCA7896A3CA5}" destId="{52E91D39-CC70-4C30-A649-DF1892605D98}" srcOrd="0" destOrd="0" presId="urn:microsoft.com/office/officeart/2005/8/layout/lProcess3"/>
    <dgm:cxn modelId="{92062EC9-2910-45F3-9A80-03BA06431F41}" type="presOf" srcId="{5E85EFD5-5259-4B24-9EC5-31B94BA23D6B}" destId="{49230B2F-973A-4422-9552-67A60A39330D}" srcOrd="0" destOrd="0" presId="urn:microsoft.com/office/officeart/2005/8/layout/lProcess3"/>
    <dgm:cxn modelId="{65D9EE55-96F6-401B-96A2-0587AD43A472}" srcId="{756FC7DE-EB9F-4E42-8A71-1673EC3B4DC6}" destId="{0D1DDE8A-14CA-4773-B5B3-EEDD520E7AC5}" srcOrd="1" destOrd="0" parTransId="{3CC69B3F-2FB2-4BDC-B042-2AF21A11A62B}" sibTransId="{BC3526FF-52D0-4AA5-A626-24EB650E25A6}"/>
    <dgm:cxn modelId="{61FDFE53-13B6-4D66-A71A-B49A142BCB8E}" type="presOf" srcId="{0D1DDE8A-14CA-4773-B5B3-EEDD520E7AC5}" destId="{9EDC6E2E-49C2-4EF1-8D6F-96FDCD19E655}" srcOrd="0" destOrd="0" presId="urn:microsoft.com/office/officeart/2005/8/layout/lProcess3"/>
    <dgm:cxn modelId="{6B693E26-7251-45A7-AF17-C2957EDE5F25}" srcId="{38F6BDEC-35D6-47F6-B90C-2FB116845F8B}" destId="{B928C970-3C30-482C-9CAF-8733696E7BF1}" srcOrd="1" destOrd="0" parTransId="{8BD5D08B-EFE9-481D-8941-A618FA616137}" sibTransId="{060DE262-5EF7-4940-91A6-28819F646880}"/>
    <dgm:cxn modelId="{F0B34B8B-AB79-4468-A5C3-C40E8F296059}" srcId="{756FC7DE-EB9F-4E42-8A71-1673EC3B4DC6}" destId="{38F6BDEC-35D6-47F6-B90C-2FB116845F8B}" srcOrd="2" destOrd="0" parTransId="{3E242D25-2967-4C28-88A2-C0DC112355C1}" sibTransId="{1A8E6F7C-A7E7-4849-9140-74C35B8EB60D}"/>
    <dgm:cxn modelId="{2D4F4C06-3463-4F8A-852B-4A9DB48EC40E}" type="presOf" srcId="{B928C970-3C30-482C-9CAF-8733696E7BF1}" destId="{B242D63D-C3DC-4DE9-925D-1D870FD1C454}" srcOrd="0" destOrd="0" presId="urn:microsoft.com/office/officeart/2005/8/layout/lProcess3"/>
    <dgm:cxn modelId="{9AC3A885-908A-4A58-B5B3-BDA40EE680CD}" type="presOf" srcId="{E4E33D49-E990-4515-919F-04CA00BAB6AB}" destId="{A9C388F4-BD83-4DB1-B1E3-3DE9CCCD2A7D}" srcOrd="0" destOrd="0" presId="urn:microsoft.com/office/officeart/2005/8/layout/lProcess3"/>
    <dgm:cxn modelId="{EA60E1BD-D01F-4EB5-B169-DB24EF0891CC}" type="presOf" srcId="{38F6BDEC-35D6-47F6-B90C-2FB116845F8B}" destId="{703ADE1C-8EE7-4C30-9B77-059DDE2A8C4B}" srcOrd="0" destOrd="0" presId="urn:microsoft.com/office/officeart/2005/8/layout/lProcess3"/>
    <dgm:cxn modelId="{AA3E74E4-93CF-4D13-9B27-FCEA81DB3753}" type="presParOf" srcId="{207592F8-27CE-40DF-BE87-DAFBD014A9FD}" destId="{5D91925F-731D-4F6D-85B0-12683FA138B1}" srcOrd="0" destOrd="0" presId="urn:microsoft.com/office/officeart/2005/8/layout/lProcess3"/>
    <dgm:cxn modelId="{30A9DD62-289B-427B-BF4D-9C1C60A7D707}" type="presParOf" srcId="{5D91925F-731D-4F6D-85B0-12683FA138B1}" destId="{A9C388F4-BD83-4DB1-B1E3-3DE9CCCD2A7D}" srcOrd="0" destOrd="0" presId="urn:microsoft.com/office/officeart/2005/8/layout/lProcess3"/>
    <dgm:cxn modelId="{CE1D5A22-3B17-479E-B13A-A0F00EC25368}" type="presParOf" srcId="{5D91925F-731D-4F6D-85B0-12683FA138B1}" destId="{345B6106-569E-4B81-9CE1-6DCFCCAC5362}" srcOrd="1" destOrd="0" presId="urn:microsoft.com/office/officeart/2005/8/layout/lProcess3"/>
    <dgm:cxn modelId="{BEF236A4-B17A-4ABF-A595-76F8EF0F6F27}" type="presParOf" srcId="{5D91925F-731D-4F6D-85B0-12683FA138B1}" destId="{49230B2F-973A-4422-9552-67A60A39330D}" srcOrd="2" destOrd="0" presId="urn:microsoft.com/office/officeart/2005/8/layout/lProcess3"/>
    <dgm:cxn modelId="{6F195F53-2E66-44B6-90A3-DF745369CC5B}" type="presParOf" srcId="{5D91925F-731D-4F6D-85B0-12683FA138B1}" destId="{925CA7BE-DAD5-41E3-B0C1-47A2B4D6AAF8}" srcOrd="3" destOrd="0" presId="urn:microsoft.com/office/officeart/2005/8/layout/lProcess3"/>
    <dgm:cxn modelId="{FD164808-CFA4-4952-80FE-ECAC0AF0B026}" type="presParOf" srcId="{5D91925F-731D-4F6D-85B0-12683FA138B1}" destId="{52E91D39-CC70-4C30-A649-DF1892605D98}" srcOrd="4" destOrd="0" presId="urn:microsoft.com/office/officeart/2005/8/layout/lProcess3"/>
    <dgm:cxn modelId="{9D458D19-802B-4428-B9C2-2271269650BE}" type="presParOf" srcId="{207592F8-27CE-40DF-BE87-DAFBD014A9FD}" destId="{60A4EF7A-389E-4B9E-A3C7-8D1E28B0ED6F}" srcOrd="1" destOrd="0" presId="urn:microsoft.com/office/officeart/2005/8/layout/lProcess3"/>
    <dgm:cxn modelId="{DD5C95EC-2052-4FA8-898D-DC36D9160D64}" type="presParOf" srcId="{207592F8-27CE-40DF-BE87-DAFBD014A9FD}" destId="{C67586E4-3C19-4BC6-A283-6C36AE7378D0}" srcOrd="2" destOrd="0" presId="urn:microsoft.com/office/officeart/2005/8/layout/lProcess3"/>
    <dgm:cxn modelId="{84D6D250-A340-4B95-AE18-B3282527A0E8}" type="presParOf" srcId="{C67586E4-3C19-4BC6-A283-6C36AE7378D0}" destId="{9EDC6E2E-49C2-4EF1-8D6F-96FDCD19E655}" srcOrd="0" destOrd="0" presId="urn:microsoft.com/office/officeart/2005/8/layout/lProcess3"/>
    <dgm:cxn modelId="{EB79B3CF-E576-4E6E-A22C-0EDD1DF621F0}" type="presParOf" srcId="{C67586E4-3C19-4BC6-A283-6C36AE7378D0}" destId="{BE8F0731-655C-4DB4-823B-AFAD9C5CADD0}" srcOrd="1" destOrd="0" presId="urn:microsoft.com/office/officeart/2005/8/layout/lProcess3"/>
    <dgm:cxn modelId="{F1DF9C0F-3351-452F-9DE5-F0042B73CD9B}" type="presParOf" srcId="{C67586E4-3C19-4BC6-A283-6C36AE7378D0}" destId="{EF0B07D7-7623-4391-BA0D-7314340ECB31}" srcOrd="2" destOrd="0" presId="urn:microsoft.com/office/officeart/2005/8/layout/lProcess3"/>
    <dgm:cxn modelId="{4A62BB0C-3C2E-4614-A26D-31302BF2E85B}" type="presParOf" srcId="{C67586E4-3C19-4BC6-A283-6C36AE7378D0}" destId="{637E6CFC-5094-4D3E-9D51-7227F2A483D8}" srcOrd="3" destOrd="0" presId="urn:microsoft.com/office/officeart/2005/8/layout/lProcess3"/>
    <dgm:cxn modelId="{C3D7784F-5E3C-4D4A-B873-A03A074E2600}" type="presParOf" srcId="{C67586E4-3C19-4BC6-A283-6C36AE7378D0}" destId="{47DB7F0B-5DBC-4345-96E5-B3AF5A158D72}" srcOrd="4" destOrd="0" presId="urn:microsoft.com/office/officeart/2005/8/layout/lProcess3"/>
    <dgm:cxn modelId="{85337B49-D233-4191-AADC-D69C75740F02}" type="presParOf" srcId="{207592F8-27CE-40DF-BE87-DAFBD014A9FD}" destId="{F0854E37-8452-47AE-961A-5360BF8F6184}" srcOrd="3" destOrd="0" presId="urn:microsoft.com/office/officeart/2005/8/layout/lProcess3"/>
    <dgm:cxn modelId="{17CEFFAD-A45C-4EE8-AB1A-7F3852665E5F}" type="presParOf" srcId="{207592F8-27CE-40DF-BE87-DAFBD014A9FD}" destId="{71261A48-0F75-44BA-BDD7-388146A75CBF}" srcOrd="4" destOrd="0" presId="urn:microsoft.com/office/officeart/2005/8/layout/lProcess3"/>
    <dgm:cxn modelId="{1B04854C-1216-41C4-BE3E-0981CF716E14}" type="presParOf" srcId="{71261A48-0F75-44BA-BDD7-388146A75CBF}" destId="{703ADE1C-8EE7-4C30-9B77-059DDE2A8C4B}" srcOrd="0" destOrd="0" presId="urn:microsoft.com/office/officeart/2005/8/layout/lProcess3"/>
    <dgm:cxn modelId="{6F99B07E-D63B-471F-805D-02C7819CD999}" type="presParOf" srcId="{71261A48-0F75-44BA-BDD7-388146A75CBF}" destId="{E3B58C35-C8DB-4DA7-A9BE-7042AE6DD4DE}" srcOrd="1" destOrd="0" presId="urn:microsoft.com/office/officeart/2005/8/layout/lProcess3"/>
    <dgm:cxn modelId="{8E4294D3-8E84-4BC6-B89C-8A186E84A813}" type="presParOf" srcId="{71261A48-0F75-44BA-BDD7-388146A75CBF}" destId="{3405A5E3-B400-4F7B-94F8-52508FA22F51}" srcOrd="2" destOrd="0" presId="urn:microsoft.com/office/officeart/2005/8/layout/lProcess3"/>
    <dgm:cxn modelId="{2B6D3633-A3E8-4772-A7B5-D38672AD9728}" type="presParOf" srcId="{71261A48-0F75-44BA-BDD7-388146A75CBF}" destId="{E468E750-3CF9-4C0D-ABEB-80A0D80E8D42}" srcOrd="3" destOrd="0" presId="urn:microsoft.com/office/officeart/2005/8/layout/lProcess3"/>
    <dgm:cxn modelId="{ABB9CD95-59C9-4DB9-946E-20D0BC012352}" type="presParOf" srcId="{71261A48-0F75-44BA-BDD7-388146A75CBF}" destId="{B242D63D-C3DC-4DE9-925D-1D870FD1C454}" srcOrd="4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8808FFE-2A47-403D-9CE4-DAD760568FDE}" type="doc">
      <dgm:prSet loTypeId="urn:microsoft.com/office/officeart/2005/8/layout/chevron2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53B54459-B237-4E30-BD81-9EFD0428E371}">
      <dgm:prSet phldrT="[Text]"/>
      <dgm:spPr/>
      <dgm:t>
        <a:bodyPr/>
        <a:lstStyle/>
        <a:p>
          <a:r>
            <a:rPr lang="cs-CZ" b="1" dirty="0" smtClean="0"/>
            <a:t>vlastnosti </a:t>
          </a:r>
          <a:endParaRPr lang="cs-CZ" b="1" dirty="0"/>
        </a:p>
      </dgm:t>
    </dgm:pt>
    <dgm:pt modelId="{E078E159-0608-45EC-AAD8-6139F861951F}" type="parTrans" cxnId="{36CD26A0-B423-4BA4-9736-57AB0D4F0F51}">
      <dgm:prSet/>
      <dgm:spPr/>
      <dgm:t>
        <a:bodyPr/>
        <a:lstStyle/>
        <a:p>
          <a:endParaRPr lang="cs-CZ"/>
        </a:p>
      </dgm:t>
    </dgm:pt>
    <dgm:pt modelId="{C6D3E986-E053-4021-A9AB-C90536F6AE1E}" type="sibTrans" cxnId="{36CD26A0-B423-4BA4-9736-57AB0D4F0F51}">
      <dgm:prSet/>
      <dgm:spPr/>
      <dgm:t>
        <a:bodyPr/>
        <a:lstStyle/>
        <a:p>
          <a:endParaRPr lang="cs-CZ"/>
        </a:p>
      </dgm:t>
    </dgm:pt>
    <dgm:pt modelId="{1E287C96-C88A-4A41-B41D-05FDCA4D9F8E}">
      <dgm:prSet phldrT="[Text]"/>
      <dgm:spPr/>
      <dgm:t>
        <a:bodyPr/>
        <a:lstStyle/>
        <a:p>
          <a:r>
            <a:rPr lang="cs-CZ" dirty="0" smtClean="0"/>
            <a:t>bezbarvý plyn</a:t>
          </a:r>
          <a:endParaRPr lang="cs-CZ" dirty="0"/>
        </a:p>
      </dgm:t>
    </dgm:pt>
    <dgm:pt modelId="{61CC8BD4-8FB1-46BA-B12F-36140668BE84}" type="parTrans" cxnId="{C1F35C88-45E0-40EC-B9AF-0D43C7DB3D13}">
      <dgm:prSet/>
      <dgm:spPr/>
      <dgm:t>
        <a:bodyPr/>
        <a:lstStyle/>
        <a:p>
          <a:endParaRPr lang="cs-CZ"/>
        </a:p>
      </dgm:t>
    </dgm:pt>
    <dgm:pt modelId="{0BB91DD0-5379-4B50-AF88-B84938AB185F}" type="sibTrans" cxnId="{C1F35C88-45E0-40EC-B9AF-0D43C7DB3D13}">
      <dgm:prSet/>
      <dgm:spPr/>
      <dgm:t>
        <a:bodyPr/>
        <a:lstStyle/>
        <a:p>
          <a:endParaRPr lang="cs-CZ"/>
        </a:p>
      </dgm:t>
    </dgm:pt>
    <dgm:pt modelId="{D51BB02D-DA9D-4378-8677-656F408A4743}">
      <dgm:prSet phldrT="[Text]"/>
      <dgm:spPr/>
      <dgm:t>
        <a:bodyPr/>
        <a:lstStyle/>
        <a:p>
          <a:r>
            <a:rPr lang="cs-CZ" dirty="0" smtClean="0"/>
            <a:t>ve směsi se vzduchem snadno exploduje</a:t>
          </a:r>
          <a:endParaRPr lang="cs-CZ" dirty="0"/>
        </a:p>
      </dgm:t>
    </dgm:pt>
    <dgm:pt modelId="{72FABD9A-81E2-40B1-A08F-98821978B138}" type="parTrans" cxnId="{2C5F14DE-4A7F-463C-B2B7-E833C5D9F5E0}">
      <dgm:prSet/>
      <dgm:spPr/>
      <dgm:t>
        <a:bodyPr/>
        <a:lstStyle/>
        <a:p>
          <a:endParaRPr lang="cs-CZ"/>
        </a:p>
      </dgm:t>
    </dgm:pt>
    <dgm:pt modelId="{3375740E-337F-475A-A5C4-1AE5EF33BE3D}" type="sibTrans" cxnId="{2C5F14DE-4A7F-463C-B2B7-E833C5D9F5E0}">
      <dgm:prSet/>
      <dgm:spPr/>
      <dgm:t>
        <a:bodyPr/>
        <a:lstStyle/>
        <a:p>
          <a:endParaRPr lang="cs-CZ"/>
        </a:p>
      </dgm:t>
    </dgm:pt>
    <dgm:pt modelId="{4769A7B2-C316-4023-BB88-940269DE4505}">
      <dgm:prSet phldrT="[Text]"/>
      <dgm:spPr/>
      <dgm:t>
        <a:bodyPr/>
        <a:lstStyle/>
        <a:p>
          <a:r>
            <a:rPr lang="cs-CZ" b="1" dirty="0" smtClean="0"/>
            <a:t>výskyt</a:t>
          </a:r>
          <a:endParaRPr lang="cs-CZ" b="1" dirty="0"/>
        </a:p>
      </dgm:t>
    </dgm:pt>
    <dgm:pt modelId="{2EB1E915-45F5-42E1-BDFC-34B4CA61E1EB}" type="parTrans" cxnId="{936B4A4D-DA4F-4B65-ADD4-A6E315AE014C}">
      <dgm:prSet/>
      <dgm:spPr/>
      <dgm:t>
        <a:bodyPr/>
        <a:lstStyle/>
        <a:p>
          <a:endParaRPr lang="cs-CZ"/>
        </a:p>
      </dgm:t>
    </dgm:pt>
    <dgm:pt modelId="{A73D615D-0149-4782-8C61-3192B8A0520B}" type="sibTrans" cxnId="{936B4A4D-DA4F-4B65-ADD4-A6E315AE014C}">
      <dgm:prSet/>
      <dgm:spPr/>
      <dgm:t>
        <a:bodyPr/>
        <a:lstStyle/>
        <a:p>
          <a:endParaRPr lang="cs-CZ"/>
        </a:p>
      </dgm:t>
    </dgm:pt>
    <dgm:pt modelId="{2ED5411A-01B8-4C55-B792-F147477124FC}">
      <dgm:prSet phldrT="[Text]"/>
      <dgm:spPr/>
      <dgm:t>
        <a:bodyPr/>
        <a:lstStyle/>
        <a:p>
          <a:r>
            <a:rPr lang="cs-CZ" dirty="0" smtClean="0"/>
            <a:t>součástí zemního plynu </a:t>
          </a:r>
          <a:endParaRPr lang="cs-CZ" dirty="0"/>
        </a:p>
      </dgm:t>
    </dgm:pt>
    <dgm:pt modelId="{25DBA814-2C0D-40BB-A094-E64ED8B4C9D4}" type="parTrans" cxnId="{1C54C068-FCEA-4501-BE71-52C3454261FC}">
      <dgm:prSet/>
      <dgm:spPr/>
      <dgm:t>
        <a:bodyPr/>
        <a:lstStyle/>
        <a:p>
          <a:endParaRPr lang="cs-CZ"/>
        </a:p>
      </dgm:t>
    </dgm:pt>
    <dgm:pt modelId="{1329E317-A537-42B1-9E6C-E6460FBDB8F9}" type="sibTrans" cxnId="{1C54C068-FCEA-4501-BE71-52C3454261FC}">
      <dgm:prSet/>
      <dgm:spPr/>
      <dgm:t>
        <a:bodyPr/>
        <a:lstStyle/>
        <a:p>
          <a:endParaRPr lang="cs-CZ"/>
        </a:p>
      </dgm:t>
    </dgm:pt>
    <dgm:pt modelId="{96816AFE-6F4E-4228-8C3C-63D9B7F1F0C1}">
      <dgm:prSet phldrT="[Text]"/>
      <dgm:spPr/>
      <dgm:t>
        <a:bodyPr/>
        <a:lstStyle/>
        <a:p>
          <a:r>
            <a:rPr lang="cs-CZ" dirty="0" smtClean="0"/>
            <a:t>rozpuštěný v ropě</a:t>
          </a:r>
          <a:endParaRPr lang="cs-CZ" dirty="0"/>
        </a:p>
      </dgm:t>
    </dgm:pt>
    <dgm:pt modelId="{3A828F00-9C82-401B-BE87-D95C8AF82B24}" type="parTrans" cxnId="{632AAD5F-8CDC-4C9D-98A4-BADAFF2A86DA}">
      <dgm:prSet/>
      <dgm:spPr/>
      <dgm:t>
        <a:bodyPr/>
        <a:lstStyle/>
        <a:p>
          <a:endParaRPr lang="cs-CZ"/>
        </a:p>
      </dgm:t>
    </dgm:pt>
    <dgm:pt modelId="{5514E72A-267A-4FBD-9CF0-AA6C3EBAADA1}" type="sibTrans" cxnId="{632AAD5F-8CDC-4C9D-98A4-BADAFF2A86DA}">
      <dgm:prSet/>
      <dgm:spPr/>
      <dgm:t>
        <a:bodyPr/>
        <a:lstStyle/>
        <a:p>
          <a:endParaRPr lang="cs-CZ"/>
        </a:p>
      </dgm:t>
    </dgm:pt>
    <dgm:pt modelId="{8A7BB923-9870-4AA1-9C4D-4654AFC38B26}">
      <dgm:prSet phldrT="[Text]"/>
      <dgm:spPr/>
      <dgm:t>
        <a:bodyPr/>
        <a:lstStyle/>
        <a:p>
          <a:r>
            <a:rPr lang="cs-CZ" dirty="0" smtClean="0"/>
            <a:t>použití</a:t>
          </a:r>
          <a:endParaRPr lang="cs-CZ" dirty="0"/>
        </a:p>
      </dgm:t>
    </dgm:pt>
    <dgm:pt modelId="{3220174A-C56F-4AE2-8E1B-31725E12231D}" type="parTrans" cxnId="{DB912AC6-3BF8-450E-8B2C-FF8130B81F07}">
      <dgm:prSet/>
      <dgm:spPr/>
      <dgm:t>
        <a:bodyPr/>
        <a:lstStyle/>
        <a:p>
          <a:endParaRPr lang="cs-CZ"/>
        </a:p>
      </dgm:t>
    </dgm:pt>
    <dgm:pt modelId="{8F592B5B-94DA-4C34-B605-E0C0E361A5BE}" type="sibTrans" cxnId="{DB912AC6-3BF8-450E-8B2C-FF8130B81F07}">
      <dgm:prSet/>
      <dgm:spPr/>
      <dgm:t>
        <a:bodyPr/>
        <a:lstStyle/>
        <a:p>
          <a:endParaRPr lang="cs-CZ"/>
        </a:p>
      </dgm:t>
    </dgm:pt>
    <dgm:pt modelId="{01E134ED-CDB9-452A-87E3-A4BAEEF1CF39}">
      <dgm:prSet phldrT="[Text]"/>
      <dgm:spPr/>
      <dgm:t>
        <a:bodyPr/>
        <a:lstStyle/>
        <a:p>
          <a:r>
            <a:rPr lang="cs-CZ" dirty="0" smtClean="0"/>
            <a:t>použití v petrochemických závodech</a:t>
          </a:r>
          <a:endParaRPr lang="cs-CZ" dirty="0"/>
        </a:p>
      </dgm:t>
    </dgm:pt>
    <dgm:pt modelId="{3059A44A-66DF-411E-A230-C3447A5D25B5}" type="parTrans" cxnId="{B01BD6D4-F7A5-4D00-B6B3-8662C422418A}">
      <dgm:prSet/>
      <dgm:spPr/>
      <dgm:t>
        <a:bodyPr/>
        <a:lstStyle/>
        <a:p>
          <a:endParaRPr lang="cs-CZ"/>
        </a:p>
      </dgm:t>
    </dgm:pt>
    <dgm:pt modelId="{110D7C59-2DB2-48D1-8BCE-AEEE08C0032F}" type="sibTrans" cxnId="{B01BD6D4-F7A5-4D00-B6B3-8662C422418A}">
      <dgm:prSet/>
      <dgm:spPr/>
      <dgm:t>
        <a:bodyPr/>
        <a:lstStyle/>
        <a:p>
          <a:endParaRPr lang="cs-CZ"/>
        </a:p>
      </dgm:t>
    </dgm:pt>
    <dgm:pt modelId="{32C46AC8-924A-4945-A7EC-B99598D9165B}">
      <dgm:prSet phldrT="[Text]"/>
      <dgm:spPr/>
      <dgm:t>
        <a:bodyPr/>
        <a:lstStyle/>
        <a:p>
          <a:r>
            <a:rPr lang="cs-CZ" dirty="0" smtClean="0"/>
            <a:t>součástí chemických syntéz </a:t>
          </a:r>
          <a:endParaRPr lang="cs-CZ" dirty="0"/>
        </a:p>
      </dgm:t>
    </dgm:pt>
    <dgm:pt modelId="{D64C30B2-DCC8-47E6-9044-AA072FC66331}" type="parTrans" cxnId="{36C0F555-577B-4550-AD5D-0B38F9F0AC9F}">
      <dgm:prSet/>
      <dgm:spPr/>
      <dgm:t>
        <a:bodyPr/>
        <a:lstStyle/>
        <a:p>
          <a:endParaRPr lang="cs-CZ"/>
        </a:p>
      </dgm:t>
    </dgm:pt>
    <dgm:pt modelId="{D5BA659F-F42B-41DB-B096-1ED4A1037A61}" type="sibTrans" cxnId="{36C0F555-577B-4550-AD5D-0B38F9F0AC9F}">
      <dgm:prSet/>
      <dgm:spPr/>
      <dgm:t>
        <a:bodyPr/>
        <a:lstStyle/>
        <a:p>
          <a:endParaRPr lang="cs-CZ"/>
        </a:p>
      </dgm:t>
    </dgm:pt>
    <dgm:pt modelId="{E69D10D3-E007-4661-A762-49E88371930A}" type="pres">
      <dgm:prSet presAssocID="{68808FFE-2A47-403D-9CE4-DAD760568FDE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C8675BF-CCB5-4C2B-9748-5B6094B75FCA}" type="pres">
      <dgm:prSet presAssocID="{53B54459-B237-4E30-BD81-9EFD0428E371}" presName="composite" presStyleCnt="0"/>
      <dgm:spPr/>
    </dgm:pt>
    <dgm:pt modelId="{C4729FC7-EDC8-4212-B83B-BC0380CE7A9F}" type="pres">
      <dgm:prSet presAssocID="{53B54459-B237-4E30-BD81-9EFD0428E371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9D58E1-34F2-4C69-98D1-A0E74A6C1B86}" type="pres">
      <dgm:prSet presAssocID="{53B54459-B237-4E30-BD81-9EFD0428E371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7D8AD2-28D1-47B8-93FB-CC5C4AD45BEC}" type="pres">
      <dgm:prSet presAssocID="{C6D3E986-E053-4021-A9AB-C90536F6AE1E}" presName="sp" presStyleCnt="0"/>
      <dgm:spPr/>
    </dgm:pt>
    <dgm:pt modelId="{1D5708AF-DA91-4B5B-BE30-2FA3E3ACE41F}" type="pres">
      <dgm:prSet presAssocID="{4769A7B2-C316-4023-BB88-940269DE4505}" presName="composite" presStyleCnt="0"/>
      <dgm:spPr/>
    </dgm:pt>
    <dgm:pt modelId="{55329044-9B86-436A-B518-0CDF7AC01526}" type="pres">
      <dgm:prSet presAssocID="{4769A7B2-C316-4023-BB88-940269DE4505}" presName="parentText" presStyleLbl="alignNode1" presStyleIdx="1" presStyleCnt="3" custLinFactNeighborX="1894" custLinFactNeighborY="59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6AC178-F40D-4135-A6A2-7E929B04E9ED}" type="pres">
      <dgm:prSet presAssocID="{4769A7B2-C316-4023-BB88-940269DE4505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47A8BB-6981-4C64-B69B-2C38C016AAE3}" type="pres">
      <dgm:prSet presAssocID="{A73D615D-0149-4782-8C61-3192B8A0520B}" presName="sp" presStyleCnt="0"/>
      <dgm:spPr/>
    </dgm:pt>
    <dgm:pt modelId="{5DB5D549-9FE2-41B6-98BC-F4B92B22F5EC}" type="pres">
      <dgm:prSet presAssocID="{8A7BB923-9870-4AA1-9C4D-4654AFC38B26}" presName="composite" presStyleCnt="0"/>
      <dgm:spPr/>
    </dgm:pt>
    <dgm:pt modelId="{527E6929-62E7-4F37-860C-5C84677CA674}" type="pres">
      <dgm:prSet presAssocID="{8A7BB923-9870-4AA1-9C4D-4654AFC38B26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AC1144-F000-4C2A-911F-6FED2D08DDC0}" type="pres">
      <dgm:prSet presAssocID="{8A7BB923-9870-4AA1-9C4D-4654AFC38B26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1C9273-4948-4C33-818F-A3D2A4DB079D}" type="presOf" srcId="{32C46AC8-924A-4945-A7EC-B99598D9165B}" destId="{1AAC1144-F000-4C2A-911F-6FED2D08DDC0}" srcOrd="0" destOrd="1" presId="urn:microsoft.com/office/officeart/2005/8/layout/chevron2"/>
    <dgm:cxn modelId="{2C5F14DE-4A7F-463C-B2B7-E833C5D9F5E0}" srcId="{53B54459-B237-4E30-BD81-9EFD0428E371}" destId="{D51BB02D-DA9D-4378-8677-656F408A4743}" srcOrd="1" destOrd="0" parTransId="{72FABD9A-81E2-40B1-A08F-98821978B138}" sibTransId="{3375740E-337F-475A-A5C4-1AE5EF33BE3D}"/>
    <dgm:cxn modelId="{1C54C068-FCEA-4501-BE71-52C3454261FC}" srcId="{4769A7B2-C316-4023-BB88-940269DE4505}" destId="{2ED5411A-01B8-4C55-B792-F147477124FC}" srcOrd="0" destOrd="0" parTransId="{25DBA814-2C0D-40BB-A094-E64ED8B4C9D4}" sibTransId="{1329E317-A537-42B1-9E6C-E6460FBDB8F9}"/>
    <dgm:cxn modelId="{36C0F555-577B-4550-AD5D-0B38F9F0AC9F}" srcId="{8A7BB923-9870-4AA1-9C4D-4654AFC38B26}" destId="{32C46AC8-924A-4945-A7EC-B99598D9165B}" srcOrd="1" destOrd="0" parTransId="{D64C30B2-DCC8-47E6-9044-AA072FC66331}" sibTransId="{D5BA659F-F42B-41DB-B096-1ED4A1037A61}"/>
    <dgm:cxn modelId="{DB912AC6-3BF8-450E-8B2C-FF8130B81F07}" srcId="{68808FFE-2A47-403D-9CE4-DAD760568FDE}" destId="{8A7BB923-9870-4AA1-9C4D-4654AFC38B26}" srcOrd="2" destOrd="0" parTransId="{3220174A-C56F-4AE2-8E1B-31725E12231D}" sibTransId="{8F592B5B-94DA-4C34-B605-E0C0E361A5BE}"/>
    <dgm:cxn modelId="{5BD5C796-6532-4B4D-A1B4-F73B678AC28B}" type="presOf" srcId="{68808FFE-2A47-403D-9CE4-DAD760568FDE}" destId="{E69D10D3-E007-4661-A762-49E88371930A}" srcOrd="0" destOrd="0" presId="urn:microsoft.com/office/officeart/2005/8/layout/chevron2"/>
    <dgm:cxn modelId="{36CD26A0-B423-4BA4-9736-57AB0D4F0F51}" srcId="{68808FFE-2A47-403D-9CE4-DAD760568FDE}" destId="{53B54459-B237-4E30-BD81-9EFD0428E371}" srcOrd="0" destOrd="0" parTransId="{E078E159-0608-45EC-AAD8-6139F861951F}" sibTransId="{C6D3E986-E053-4021-A9AB-C90536F6AE1E}"/>
    <dgm:cxn modelId="{936B4A4D-DA4F-4B65-ADD4-A6E315AE014C}" srcId="{68808FFE-2A47-403D-9CE4-DAD760568FDE}" destId="{4769A7B2-C316-4023-BB88-940269DE4505}" srcOrd="1" destOrd="0" parTransId="{2EB1E915-45F5-42E1-BDFC-34B4CA61E1EB}" sibTransId="{A73D615D-0149-4782-8C61-3192B8A0520B}"/>
    <dgm:cxn modelId="{E02E275F-B207-4989-8F5B-E6D088303E06}" type="presOf" srcId="{01E134ED-CDB9-452A-87E3-A4BAEEF1CF39}" destId="{1AAC1144-F000-4C2A-911F-6FED2D08DDC0}" srcOrd="0" destOrd="0" presId="urn:microsoft.com/office/officeart/2005/8/layout/chevron2"/>
    <dgm:cxn modelId="{44C60AE6-FD94-459F-A258-073681D3D68B}" type="presOf" srcId="{53B54459-B237-4E30-BD81-9EFD0428E371}" destId="{C4729FC7-EDC8-4212-B83B-BC0380CE7A9F}" srcOrd="0" destOrd="0" presId="urn:microsoft.com/office/officeart/2005/8/layout/chevron2"/>
    <dgm:cxn modelId="{DE3FA672-820E-497E-8E66-6029DFFAD358}" type="presOf" srcId="{96816AFE-6F4E-4228-8C3C-63D9B7F1F0C1}" destId="{F46AC178-F40D-4135-A6A2-7E929B04E9ED}" srcOrd="0" destOrd="1" presId="urn:microsoft.com/office/officeart/2005/8/layout/chevron2"/>
    <dgm:cxn modelId="{632AAD5F-8CDC-4C9D-98A4-BADAFF2A86DA}" srcId="{4769A7B2-C316-4023-BB88-940269DE4505}" destId="{96816AFE-6F4E-4228-8C3C-63D9B7F1F0C1}" srcOrd="1" destOrd="0" parTransId="{3A828F00-9C82-401B-BE87-D95C8AF82B24}" sibTransId="{5514E72A-267A-4FBD-9CF0-AA6C3EBAADA1}"/>
    <dgm:cxn modelId="{996419CB-1D2C-4D31-855A-FB00AA67A7DE}" type="presOf" srcId="{2ED5411A-01B8-4C55-B792-F147477124FC}" destId="{F46AC178-F40D-4135-A6A2-7E929B04E9ED}" srcOrd="0" destOrd="0" presId="urn:microsoft.com/office/officeart/2005/8/layout/chevron2"/>
    <dgm:cxn modelId="{46262476-93DE-4B4F-ADD6-AFD6ACDD745C}" type="presOf" srcId="{1E287C96-C88A-4A41-B41D-05FDCA4D9F8E}" destId="{269D58E1-34F2-4C69-98D1-A0E74A6C1B86}" srcOrd="0" destOrd="0" presId="urn:microsoft.com/office/officeart/2005/8/layout/chevron2"/>
    <dgm:cxn modelId="{4F355694-43B0-4301-BD32-70771662817F}" type="presOf" srcId="{8A7BB923-9870-4AA1-9C4D-4654AFC38B26}" destId="{527E6929-62E7-4F37-860C-5C84677CA674}" srcOrd="0" destOrd="0" presId="urn:microsoft.com/office/officeart/2005/8/layout/chevron2"/>
    <dgm:cxn modelId="{41F9ACFB-F622-4FC0-B511-F86FEE3266E7}" type="presOf" srcId="{D51BB02D-DA9D-4378-8677-656F408A4743}" destId="{269D58E1-34F2-4C69-98D1-A0E74A6C1B86}" srcOrd="0" destOrd="1" presId="urn:microsoft.com/office/officeart/2005/8/layout/chevron2"/>
    <dgm:cxn modelId="{C1F35C88-45E0-40EC-B9AF-0D43C7DB3D13}" srcId="{53B54459-B237-4E30-BD81-9EFD0428E371}" destId="{1E287C96-C88A-4A41-B41D-05FDCA4D9F8E}" srcOrd="0" destOrd="0" parTransId="{61CC8BD4-8FB1-46BA-B12F-36140668BE84}" sibTransId="{0BB91DD0-5379-4B50-AF88-B84938AB185F}"/>
    <dgm:cxn modelId="{B01BD6D4-F7A5-4D00-B6B3-8662C422418A}" srcId="{8A7BB923-9870-4AA1-9C4D-4654AFC38B26}" destId="{01E134ED-CDB9-452A-87E3-A4BAEEF1CF39}" srcOrd="0" destOrd="0" parTransId="{3059A44A-66DF-411E-A230-C3447A5D25B5}" sibTransId="{110D7C59-2DB2-48D1-8BCE-AEEE08C0032F}"/>
    <dgm:cxn modelId="{37D79AE2-E476-480F-B5E8-7F5BA41B4D65}" type="presOf" srcId="{4769A7B2-C316-4023-BB88-940269DE4505}" destId="{55329044-9B86-436A-B518-0CDF7AC01526}" srcOrd="0" destOrd="0" presId="urn:microsoft.com/office/officeart/2005/8/layout/chevron2"/>
    <dgm:cxn modelId="{D0C348C3-676B-483C-A3EC-C3C183005991}" type="presParOf" srcId="{E69D10D3-E007-4661-A762-49E88371930A}" destId="{0C8675BF-CCB5-4C2B-9748-5B6094B75FCA}" srcOrd="0" destOrd="0" presId="urn:microsoft.com/office/officeart/2005/8/layout/chevron2"/>
    <dgm:cxn modelId="{ABF720D1-7A83-410B-97C7-0B1AF7A3B567}" type="presParOf" srcId="{0C8675BF-CCB5-4C2B-9748-5B6094B75FCA}" destId="{C4729FC7-EDC8-4212-B83B-BC0380CE7A9F}" srcOrd="0" destOrd="0" presId="urn:microsoft.com/office/officeart/2005/8/layout/chevron2"/>
    <dgm:cxn modelId="{8B53A898-18E5-457F-806E-5A95334BCD9C}" type="presParOf" srcId="{0C8675BF-CCB5-4C2B-9748-5B6094B75FCA}" destId="{269D58E1-34F2-4C69-98D1-A0E74A6C1B86}" srcOrd="1" destOrd="0" presId="urn:microsoft.com/office/officeart/2005/8/layout/chevron2"/>
    <dgm:cxn modelId="{EA4DDB50-DFCF-4542-8D35-488030D910F1}" type="presParOf" srcId="{E69D10D3-E007-4661-A762-49E88371930A}" destId="{ED7D8AD2-28D1-47B8-93FB-CC5C4AD45BEC}" srcOrd="1" destOrd="0" presId="urn:microsoft.com/office/officeart/2005/8/layout/chevron2"/>
    <dgm:cxn modelId="{ECDF0C10-E34E-4C98-90F1-EECF2FA99052}" type="presParOf" srcId="{E69D10D3-E007-4661-A762-49E88371930A}" destId="{1D5708AF-DA91-4B5B-BE30-2FA3E3ACE41F}" srcOrd="2" destOrd="0" presId="urn:microsoft.com/office/officeart/2005/8/layout/chevron2"/>
    <dgm:cxn modelId="{7CBBE5F8-B16A-418D-A78A-6A3206EB70F8}" type="presParOf" srcId="{1D5708AF-DA91-4B5B-BE30-2FA3E3ACE41F}" destId="{55329044-9B86-436A-B518-0CDF7AC01526}" srcOrd="0" destOrd="0" presId="urn:microsoft.com/office/officeart/2005/8/layout/chevron2"/>
    <dgm:cxn modelId="{913A9ABE-4330-4AF6-90FF-A063DDF787B6}" type="presParOf" srcId="{1D5708AF-DA91-4B5B-BE30-2FA3E3ACE41F}" destId="{F46AC178-F40D-4135-A6A2-7E929B04E9ED}" srcOrd="1" destOrd="0" presId="urn:microsoft.com/office/officeart/2005/8/layout/chevron2"/>
    <dgm:cxn modelId="{C28ABB1D-29F1-4A18-95C5-4B78F17A18ED}" type="presParOf" srcId="{E69D10D3-E007-4661-A762-49E88371930A}" destId="{7447A8BB-6981-4C64-B69B-2C38C016AAE3}" srcOrd="3" destOrd="0" presId="urn:microsoft.com/office/officeart/2005/8/layout/chevron2"/>
    <dgm:cxn modelId="{492561A4-ED14-47E9-8AED-6A826788D6FE}" type="presParOf" srcId="{E69D10D3-E007-4661-A762-49E88371930A}" destId="{5DB5D549-9FE2-41B6-98BC-F4B92B22F5EC}" srcOrd="4" destOrd="0" presId="urn:microsoft.com/office/officeart/2005/8/layout/chevron2"/>
    <dgm:cxn modelId="{FB21FB79-6C25-43CA-A4B1-EC12C9126C53}" type="presParOf" srcId="{5DB5D549-9FE2-41B6-98BC-F4B92B22F5EC}" destId="{527E6929-62E7-4F37-860C-5C84677CA674}" srcOrd="0" destOrd="0" presId="urn:microsoft.com/office/officeart/2005/8/layout/chevron2"/>
    <dgm:cxn modelId="{77E8256B-C54E-437A-B0CF-40D0FA2D166D}" type="presParOf" srcId="{5DB5D549-9FE2-41B6-98BC-F4B92B22F5EC}" destId="{1AAC1144-F000-4C2A-911F-6FED2D08DDC0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1657BBF-3AA9-4D5F-A278-3980336E875F}">
      <dsp:nvSpPr>
        <dsp:cNvPr id="0" name=""/>
        <dsp:cNvSpPr/>
      </dsp:nvSpPr>
      <dsp:spPr>
        <a:xfrm rot="16200000">
          <a:off x="983059" y="-983059"/>
          <a:ext cx="2286000" cy="4252119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dvouprvkové sloučeniny uhlíku </a:t>
          </a:r>
          <a:r>
            <a:rPr lang="cs-CZ" sz="3200" kern="1200" dirty="0" smtClean="0"/>
            <a:t>                a </a:t>
          </a:r>
          <a:r>
            <a:rPr lang="cs-CZ" sz="3200" kern="1200" dirty="0" smtClean="0"/>
            <a:t>vodíku</a:t>
          </a:r>
          <a:endParaRPr lang="cs-CZ" sz="3200" kern="1200" dirty="0"/>
        </a:p>
      </dsp:txBody>
      <dsp:txXfrm rot="16200000">
        <a:off x="1268809" y="-1268809"/>
        <a:ext cx="1714500" cy="4252119"/>
      </dsp:txXfrm>
    </dsp:sp>
    <dsp:sp modelId="{59D1587C-5558-4A34-8BA2-1427EABBE7E3}">
      <dsp:nvSpPr>
        <dsp:cNvPr id="0" name=""/>
        <dsp:cNvSpPr/>
      </dsp:nvSpPr>
      <dsp:spPr>
        <a:xfrm>
          <a:off x="4252119" y="0"/>
          <a:ext cx="4252119" cy="2286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obsahují pouze jednoduché vazby </a:t>
          </a:r>
          <a:endParaRPr lang="cs-CZ" sz="3200" kern="1200" dirty="0"/>
        </a:p>
      </dsp:txBody>
      <dsp:txXfrm>
        <a:off x="4252119" y="0"/>
        <a:ext cx="4252119" cy="1714500"/>
      </dsp:txXfrm>
    </dsp:sp>
    <dsp:sp modelId="{2BE6C5DD-7943-4A73-95DF-0602CD03ABD1}">
      <dsp:nvSpPr>
        <dsp:cNvPr id="0" name=""/>
        <dsp:cNvSpPr/>
      </dsp:nvSpPr>
      <dsp:spPr>
        <a:xfrm rot="10800000">
          <a:off x="0" y="2286000"/>
          <a:ext cx="4252119" cy="2286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otevřený uhlíkatý řetězec </a:t>
          </a:r>
          <a:endParaRPr lang="cs-CZ" sz="3200" kern="1200" dirty="0"/>
        </a:p>
      </dsp:txBody>
      <dsp:txXfrm rot="10800000">
        <a:off x="0" y="2857500"/>
        <a:ext cx="4252119" cy="1714500"/>
      </dsp:txXfrm>
    </dsp:sp>
    <dsp:sp modelId="{2EDE79D0-3905-448F-80F0-27CA21EE09B9}">
      <dsp:nvSpPr>
        <dsp:cNvPr id="0" name=""/>
        <dsp:cNvSpPr/>
      </dsp:nvSpPr>
      <dsp:spPr>
        <a:xfrm rot="5400000">
          <a:off x="5235178" y="1302940"/>
          <a:ext cx="2286000" cy="4252119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názvy zakončeny na – </a:t>
          </a:r>
          <a:r>
            <a:rPr lang="cs-CZ" sz="3200" kern="1200" dirty="0" err="1" smtClean="0"/>
            <a:t>an</a:t>
          </a:r>
          <a:r>
            <a:rPr lang="cs-CZ" sz="3200" kern="1200" dirty="0" smtClean="0"/>
            <a:t> </a:t>
          </a:r>
          <a:endParaRPr lang="cs-CZ" sz="3200" kern="1200" dirty="0"/>
        </a:p>
      </dsp:txBody>
      <dsp:txXfrm rot="5400000">
        <a:off x="5520928" y="1588690"/>
        <a:ext cx="1714500" cy="4252119"/>
      </dsp:txXfrm>
    </dsp:sp>
    <dsp:sp modelId="{169E28CA-9EC5-455B-8EF3-17ED340A316C}">
      <dsp:nvSpPr>
        <dsp:cNvPr id="0" name=""/>
        <dsp:cNvSpPr/>
      </dsp:nvSpPr>
      <dsp:spPr>
        <a:xfrm>
          <a:off x="2976483" y="1714500"/>
          <a:ext cx="2551271" cy="1143000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Alkany</a:t>
          </a:r>
          <a:endParaRPr lang="cs-CZ" sz="3200" kern="1200" dirty="0"/>
        </a:p>
      </dsp:txBody>
      <dsp:txXfrm>
        <a:off x="2976483" y="1714500"/>
        <a:ext cx="2551271" cy="114300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C388F4-BD83-4DB1-B1E3-3DE9CCCD2A7D}">
      <dsp:nvSpPr>
        <dsp:cNvPr id="0" name=""/>
        <dsp:cNvSpPr/>
      </dsp:nvSpPr>
      <dsp:spPr>
        <a:xfrm>
          <a:off x="47383" y="552"/>
          <a:ext cx="3483913" cy="139356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690" tIns="29845" rIns="0" bIns="29845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err="1" smtClean="0"/>
            <a:t>methan</a:t>
          </a:r>
          <a:endParaRPr lang="cs-CZ" sz="4700" kern="1200" dirty="0"/>
        </a:p>
      </dsp:txBody>
      <dsp:txXfrm>
        <a:off x="47383" y="552"/>
        <a:ext cx="3483913" cy="1393565"/>
      </dsp:txXfrm>
    </dsp:sp>
    <dsp:sp modelId="{49230B2F-973A-4422-9552-67A60A39330D}">
      <dsp:nvSpPr>
        <dsp:cNvPr id="0" name=""/>
        <dsp:cNvSpPr/>
      </dsp:nvSpPr>
      <dsp:spPr>
        <a:xfrm>
          <a:off x="3078388" y="119005"/>
          <a:ext cx="2891648" cy="1156659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070" tIns="26035" rIns="0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err="1" smtClean="0"/>
            <a:t>ethan</a:t>
          </a:r>
          <a:r>
            <a:rPr lang="cs-CZ" sz="4100" kern="1200" dirty="0" smtClean="0"/>
            <a:t> </a:t>
          </a:r>
          <a:endParaRPr lang="cs-CZ" sz="4100" kern="1200" dirty="0"/>
        </a:p>
      </dsp:txBody>
      <dsp:txXfrm>
        <a:off x="3078388" y="119005"/>
        <a:ext cx="2891648" cy="1156659"/>
      </dsp:txXfrm>
    </dsp:sp>
    <dsp:sp modelId="{52E91D39-CC70-4C30-A649-DF1892605D98}">
      <dsp:nvSpPr>
        <dsp:cNvPr id="0" name=""/>
        <dsp:cNvSpPr/>
      </dsp:nvSpPr>
      <dsp:spPr>
        <a:xfrm>
          <a:off x="5565206" y="119005"/>
          <a:ext cx="2891648" cy="1156659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070" tIns="26035" rIns="0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propan</a:t>
          </a:r>
          <a:endParaRPr lang="cs-CZ" sz="4100" kern="1200" dirty="0"/>
        </a:p>
      </dsp:txBody>
      <dsp:txXfrm>
        <a:off x="5565206" y="119005"/>
        <a:ext cx="2891648" cy="1156659"/>
      </dsp:txXfrm>
    </dsp:sp>
    <dsp:sp modelId="{9EDC6E2E-49C2-4EF1-8D6F-96FDCD19E655}">
      <dsp:nvSpPr>
        <dsp:cNvPr id="0" name=""/>
        <dsp:cNvSpPr/>
      </dsp:nvSpPr>
      <dsp:spPr>
        <a:xfrm>
          <a:off x="47383" y="1589217"/>
          <a:ext cx="3483913" cy="139356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690" tIns="29845" rIns="0" bIns="29845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butan</a:t>
          </a:r>
          <a:endParaRPr lang="cs-CZ" sz="4700" kern="1200" dirty="0"/>
        </a:p>
      </dsp:txBody>
      <dsp:txXfrm>
        <a:off x="47383" y="1589217"/>
        <a:ext cx="3483913" cy="1393565"/>
      </dsp:txXfrm>
    </dsp:sp>
    <dsp:sp modelId="{EF0B07D7-7623-4391-BA0D-7314340ECB31}">
      <dsp:nvSpPr>
        <dsp:cNvPr id="0" name=""/>
        <dsp:cNvSpPr/>
      </dsp:nvSpPr>
      <dsp:spPr>
        <a:xfrm>
          <a:off x="3078388" y="1707670"/>
          <a:ext cx="2891648" cy="1156659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070" tIns="26035" rIns="0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pentan</a:t>
          </a:r>
          <a:endParaRPr lang="cs-CZ" sz="4100" kern="1200" dirty="0"/>
        </a:p>
      </dsp:txBody>
      <dsp:txXfrm>
        <a:off x="3078388" y="1707670"/>
        <a:ext cx="2891648" cy="1156659"/>
      </dsp:txXfrm>
    </dsp:sp>
    <dsp:sp modelId="{47DB7F0B-5DBC-4345-96E5-B3AF5A158D72}">
      <dsp:nvSpPr>
        <dsp:cNvPr id="0" name=""/>
        <dsp:cNvSpPr/>
      </dsp:nvSpPr>
      <dsp:spPr>
        <a:xfrm>
          <a:off x="5565206" y="1707670"/>
          <a:ext cx="2891648" cy="1156659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070" tIns="26035" rIns="0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hexan</a:t>
          </a:r>
          <a:endParaRPr lang="cs-CZ" sz="4100" kern="1200" dirty="0"/>
        </a:p>
      </dsp:txBody>
      <dsp:txXfrm>
        <a:off x="5565206" y="1707670"/>
        <a:ext cx="2891648" cy="1156659"/>
      </dsp:txXfrm>
    </dsp:sp>
    <dsp:sp modelId="{703ADE1C-8EE7-4C30-9B77-059DDE2A8C4B}">
      <dsp:nvSpPr>
        <dsp:cNvPr id="0" name=""/>
        <dsp:cNvSpPr/>
      </dsp:nvSpPr>
      <dsp:spPr>
        <a:xfrm>
          <a:off x="47383" y="3177881"/>
          <a:ext cx="3483913" cy="139356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690" tIns="29845" rIns="0" bIns="29845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heptan</a:t>
          </a:r>
          <a:endParaRPr lang="cs-CZ" sz="4700" kern="1200" dirty="0"/>
        </a:p>
      </dsp:txBody>
      <dsp:txXfrm>
        <a:off x="47383" y="3177881"/>
        <a:ext cx="3483913" cy="1393565"/>
      </dsp:txXfrm>
    </dsp:sp>
    <dsp:sp modelId="{3405A5E3-B400-4F7B-94F8-52508FA22F51}">
      <dsp:nvSpPr>
        <dsp:cNvPr id="0" name=""/>
        <dsp:cNvSpPr/>
      </dsp:nvSpPr>
      <dsp:spPr>
        <a:xfrm>
          <a:off x="3078388" y="3296335"/>
          <a:ext cx="2891648" cy="1156659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070" tIns="26035" rIns="0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oktan</a:t>
          </a:r>
          <a:endParaRPr lang="cs-CZ" sz="4100" kern="1200" dirty="0"/>
        </a:p>
      </dsp:txBody>
      <dsp:txXfrm>
        <a:off x="3078388" y="3296335"/>
        <a:ext cx="2891648" cy="1156659"/>
      </dsp:txXfrm>
    </dsp:sp>
    <dsp:sp modelId="{B242D63D-C3DC-4DE9-925D-1D870FD1C454}">
      <dsp:nvSpPr>
        <dsp:cNvPr id="0" name=""/>
        <dsp:cNvSpPr/>
      </dsp:nvSpPr>
      <dsp:spPr>
        <a:xfrm>
          <a:off x="5565206" y="3296335"/>
          <a:ext cx="2891648" cy="1156659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070" tIns="26035" rIns="0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err="1" smtClean="0"/>
            <a:t>nonan</a:t>
          </a:r>
          <a:endParaRPr lang="cs-CZ" sz="4100" kern="1200" dirty="0"/>
        </a:p>
      </dsp:txBody>
      <dsp:txXfrm>
        <a:off x="5565206" y="3296335"/>
        <a:ext cx="2891648" cy="1156659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4729FC7-EDC8-4212-B83B-BC0380CE7A9F}">
      <dsp:nvSpPr>
        <dsp:cNvPr id="0" name=""/>
        <dsp:cNvSpPr/>
      </dsp:nvSpPr>
      <dsp:spPr>
        <a:xfrm rot="5400000">
          <a:off x="-247798" y="249366"/>
          <a:ext cx="1651992" cy="1156394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b="1" kern="1200" dirty="0" smtClean="0"/>
            <a:t>vlastnosti </a:t>
          </a:r>
          <a:endParaRPr lang="cs-CZ" sz="1700" b="1" kern="1200" dirty="0"/>
        </a:p>
      </dsp:txBody>
      <dsp:txXfrm rot="5400000">
        <a:off x="-247798" y="249366"/>
        <a:ext cx="1651992" cy="1156394"/>
      </dsp:txXfrm>
    </dsp:sp>
    <dsp:sp modelId="{269D58E1-34F2-4C69-98D1-A0E74A6C1B86}">
      <dsp:nvSpPr>
        <dsp:cNvPr id="0" name=""/>
        <dsp:cNvSpPr/>
      </dsp:nvSpPr>
      <dsp:spPr>
        <a:xfrm rot="5400000">
          <a:off x="4293418" y="-3135456"/>
          <a:ext cx="1073794" cy="734784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19050" rIns="19050" bIns="190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bezbarvý plyn</a:t>
          </a:r>
          <a:endParaRPr lang="cs-CZ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ve směsi se vzduchem snadno exploduje</a:t>
          </a:r>
          <a:endParaRPr lang="cs-CZ" sz="3000" kern="1200" dirty="0"/>
        </a:p>
      </dsp:txBody>
      <dsp:txXfrm rot="5400000">
        <a:off x="4293418" y="-3135456"/>
        <a:ext cx="1073794" cy="7347843"/>
      </dsp:txXfrm>
    </dsp:sp>
    <dsp:sp modelId="{55329044-9B86-436A-B518-0CDF7AC01526}">
      <dsp:nvSpPr>
        <dsp:cNvPr id="0" name=""/>
        <dsp:cNvSpPr/>
      </dsp:nvSpPr>
      <dsp:spPr>
        <a:xfrm rot="5400000">
          <a:off x="-225896" y="1717582"/>
          <a:ext cx="1651992" cy="1156394"/>
        </a:xfrm>
        <a:prstGeom prst="chevron">
          <a:avLst/>
        </a:prstGeom>
        <a:solidFill>
          <a:schemeClr val="accent2">
            <a:hueOff val="3864684"/>
            <a:satOff val="-41326"/>
            <a:lumOff val="10784"/>
            <a:alphaOff val="0"/>
          </a:schemeClr>
        </a:solidFill>
        <a:ln w="11429" cap="flat" cmpd="sng" algn="ctr">
          <a:solidFill>
            <a:schemeClr val="accent2">
              <a:hueOff val="3864684"/>
              <a:satOff val="-41326"/>
              <a:lumOff val="10784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b="1" kern="1200" dirty="0" smtClean="0"/>
            <a:t>výskyt</a:t>
          </a:r>
          <a:endParaRPr lang="cs-CZ" sz="1700" b="1" kern="1200" dirty="0"/>
        </a:p>
      </dsp:txBody>
      <dsp:txXfrm rot="5400000">
        <a:off x="-225896" y="1717582"/>
        <a:ext cx="1651992" cy="1156394"/>
      </dsp:txXfrm>
    </dsp:sp>
    <dsp:sp modelId="{F46AC178-F40D-4135-A6A2-7E929B04E9ED}">
      <dsp:nvSpPr>
        <dsp:cNvPr id="0" name=""/>
        <dsp:cNvSpPr/>
      </dsp:nvSpPr>
      <dsp:spPr>
        <a:xfrm rot="5400000">
          <a:off x="4293418" y="-1677020"/>
          <a:ext cx="1073794" cy="734784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2">
              <a:hueOff val="3864684"/>
              <a:satOff val="-41326"/>
              <a:lumOff val="10784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19050" rIns="19050" bIns="190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součástí zemního plynu </a:t>
          </a:r>
          <a:endParaRPr lang="cs-CZ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rozpuštěný v ropě</a:t>
          </a:r>
          <a:endParaRPr lang="cs-CZ" sz="3000" kern="1200" dirty="0"/>
        </a:p>
      </dsp:txBody>
      <dsp:txXfrm rot="5400000">
        <a:off x="4293418" y="-1677020"/>
        <a:ext cx="1073794" cy="7347843"/>
      </dsp:txXfrm>
    </dsp:sp>
    <dsp:sp modelId="{527E6929-62E7-4F37-860C-5C84677CA674}">
      <dsp:nvSpPr>
        <dsp:cNvPr id="0" name=""/>
        <dsp:cNvSpPr/>
      </dsp:nvSpPr>
      <dsp:spPr>
        <a:xfrm rot="5400000">
          <a:off x="-247798" y="3166238"/>
          <a:ext cx="1651992" cy="1156394"/>
        </a:xfrm>
        <a:prstGeom prst="chevron">
          <a:avLst/>
        </a:prstGeom>
        <a:solidFill>
          <a:schemeClr val="accent2">
            <a:hueOff val="7729367"/>
            <a:satOff val="-82653"/>
            <a:lumOff val="21569"/>
            <a:alphaOff val="0"/>
          </a:schemeClr>
        </a:solidFill>
        <a:ln w="11429" cap="flat" cmpd="sng" algn="ctr">
          <a:solidFill>
            <a:schemeClr val="accent2">
              <a:hueOff val="7729367"/>
              <a:satOff val="-82653"/>
              <a:lumOff val="21569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použití</a:t>
          </a:r>
          <a:endParaRPr lang="cs-CZ" sz="1700" kern="1200" dirty="0"/>
        </a:p>
      </dsp:txBody>
      <dsp:txXfrm rot="5400000">
        <a:off x="-247798" y="3166238"/>
        <a:ext cx="1651992" cy="1156394"/>
      </dsp:txXfrm>
    </dsp:sp>
    <dsp:sp modelId="{1AAC1144-F000-4C2A-911F-6FED2D08DDC0}">
      <dsp:nvSpPr>
        <dsp:cNvPr id="0" name=""/>
        <dsp:cNvSpPr/>
      </dsp:nvSpPr>
      <dsp:spPr>
        <a:xfrm rot="5400000">
          <a:off x="4293418" y="-218584"/>
          <a:ext cx="1073794" cy="734784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2">
              <a:hueOff val="7729367"/>
              <a:satOff val="-82653"/>
              <a:lumOff val="21569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19050" rIns="19050" bIns="190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použití v petrochemických závodech</a:t>
          </a:r>
          <a:endParaRPr lang="cs-CZ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součástí chemických syntéz </a:t>
          </a:r>
          <a:endParaRPr lang="cs-CZ" sz="3000" kern="1200" dirty="0"/>
        </a:p>
      </dsp:txBody>
      <dsp:txXfrm rot="5400000">
        <a:off x="4293418" y="-218584"/>
        <a:ext cx="1073794" cy="73478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E273-BACD-4278-8607-869DE01898F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04806D8-1C15-4E0F-AC7F-E112C7DD21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E273-BACD-4278-8607-869DE01898F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F04806D8-1C15-4E0F-AC7F-E112C7DD21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E273-BACD-4278-8607-869DE01898F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04806D8-1C15-4E0F-AC7F-E112C7DD21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F313E273-BACD-4278-8607-869DE01898F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806D8-1C15-4E0F-AC7F-E112C7DD21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E273-BACD-4278-8607-869DE01898F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F04806D8-1C15-4E0F-AC7F-E112C7DD21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E273-BACD-4278-8607-869DE01898F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F04806D8-1C15-4E0F-AC7F-E112C7DD21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E273-BACD-4278-8607-869DE01898F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04806D8-1C15-4E0F-AC7F-E112C7DD21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04806D8-1C15-4E0F-AC7F-E112C7DD21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E273-BACD-4278-8607-869DE01898F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F04806D8-1C15-4E0F-AC7F-E112C7DD21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F313E273-BACD-4278-8607-869DE01898F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E273-BACD-4278-8607-869DE01898F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806D8-1C15-4E0F-AC7F-E112C7DD21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F04806D8-1C15-4E0F-AC7F-E112C7DD21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E273-BACD-4278-8607-869DE01898F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F313E273-BACD-4278-8607-869DE01898F3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04806D8-1C15-4E0F-AC7F-E112C7DD21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Chemie pro 9.ročník </a:t>
            </a:r>
            <a:r>
              <a:rPr lang="cs-CZ" dirty="0" err="1" smtClean="0"/>
              <a:t>zš</a:t>
            </a:r>
            <a:endParaRPr lang="cs-CZ" dirty="0" smtClean="0"/>
          </a:p>
          <a:p>
            <a:r>
              <a:rPr lang="cs-CZ" dirty="0" smtClean="0"/>
              <a:t>Mgr. Iveta Ortová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Alkany a cykloalkany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1439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>
          <a:xfrm>
            <a:off x="1371600" y="3848893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Ortová Iveta 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</a:t>
            </a:r>
            <a:r>
              <a:rPr lang="cs-CZ" smtClean="0"/>
              <a:t> VY_32_INOVACE_</a:t>
            </a:r>
            <a:r>
              <a:rPr lang="cs-CZ" smtClean="0">
                <a:solidFill>
                  <a:srgbClr val="FFC000"/>
                </a:solidFill>
              </a:rPr>
              <a:t>4A_05_Alkany </a:t>
            </a:r>
            <a:r>
              <a:rPr lang="cs-CZ" dirty="0" smtClean="0">
                <a:solidFill>
                  <a:srgbClr val="FFC000"/>
                </a:solidFill>
              </a:rPr>
              <a:t>a cykloalkany</a:t>
            </a: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Chemie pro 9.ročník ZŠ 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60525" y="1256506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517008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Materiál je koncipován pro výklad učitele na téma alkany a cykloalkany </a:t>
            </a:r>
          </a:p>
          <a:p>
            <a:r>
              <a:rPr lang="cs-CZ" dirty="0" smtClean="0"/>
              <a:t>Prezentace obsahuje otázky a úkoly k tématu </a:t>
            </a:r>
          </a:p>
          <a:p>
            <a:r>
              <a:rPr lang="cs-CZ" dirty="0" smtClean="0"/>
              <a:t>Lze materiál využít pro zápis poznámek pro žáky</a:t>
            </a:r>
          </a:p>
          <a:p>
            <a:r>
              <a:rPr lang="cs-CZ" dirty="0" smtClean="0"/>
              <a:t>Materiál obsahuje schémata pro využití při výkladu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8996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Alkany</a:t>
            </a: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313056737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947128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Homologická řada alkanů 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4083929008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4263832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Alkany</a:t>
            </a:r>
            <a:endParaRPr lang="cs-CZ" sz="40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2771800" y="2636912"/>
            <a:ext cx="3600400" cy="15121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194881" y="3060771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 smtClean="0">
                <a:solidFill>
                  <a:srgbClr val="92D050"/>
                </a:solidFill>
              </a:rPr>
              <a:t>Methan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700808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Bezbarvá, plynná látka</a:t>
            </a: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691680" y="2204864"/>
            <a:ext cx="792088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47564" y="5013176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Hlavní složka bahenního plynu, zemního plynu a bioplynu 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1691680" y="4149080"/>
            <a:ext cx="792088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364088" y="4653136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Jeden atom uhlíku, čtyři atomy vodíku – vzorec CH</a:t>
            </a:r>
            <a:r>
              <a:rPr lang="cs-CZ" baseline="-25000" dirty="0" smtClean="0"/>
              <a:t>4</a:t>
            </a:r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 flipH="1" flipV="1">
            <a:off x="6516216" y="4149080"/>
            <a:ext cx="396044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724128" y="1700808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Využití: palivo </a:t>
            </a:r>
            <a:r>
              <a:rPr lang="cs-CZ" dirty="0" smtClean="0"/>
              <a:t>                                  v </a:t>
            </a:r>
            <a:r>
              <a:rPr lang="cs-CZ" dirty="0" smtClean="0"/>
              <a:t>domácnostech i v průmyslu </a:t>
            </a:r>
            <a:endParaRPr lang="cs-CZ" dirty="0"/>
          </a:p>
        </p:txBody>
      </p:sp>
      <p:cxnSp>
        <p:nvCxnSpPr>
          <p:cNvPr id="16" name="Přímá spojnice se šipkou 15"/>
          <p:cNvCxnSpPr/>
          <p:nvPr/>
        </p:nvCxnSpPr>
        <p:spPr>
          <a:xfrm flipH="1">
            <a:off x="6714238" y="2347139"/>
            <a:ext cx="1458162" cy="57780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14149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8" grpId="0"/>
      <p:bldP spid="11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Vytváření vzorců: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Uhlík je v organických sloučeninách čtyřvazný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vzorec </a:t>
            </a:r>
            <a:r>
              <a:rPr lang="cs-CZ" dirty="0" err="1" smtClean="0"/>
              <a:t>ethanu</a:t>
            </a:r>
            <a:r>
              <a:rPr lang="cs-CZ" dirty="0" smtClean="0"/>
              <a:t>: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CH</a:t>
            </a:r>
            <a:r>
              <a:rPr lang="cs-CZ" baseline="-25000" dirty="0" smtClean="0"/>
              <a:t>3</a:t>
            </a:r>
            <a:r>
              <a:rPr lang="cs-CZ" dirty="0" smtClean="0"/>
              <a:t> – CH</a:t>
            </a:r>
            <a:r>
              <a:rPr lang="cs-CZ" baseline="-25000" dirty="0" smtClean="0"/>
              <a:t>3</a:t>
            </a:r>
            <a:r>
              <a:rPr lang="cs-CZ" dirty="0" smtClean="0"/>
              <a:t> (racionální vzorec) </a:t>
            </a:r>
          </a:p>
          <a:p>
            <a:pPr marL="0" indent="0">
              <a:buNone/>
            </a:pPr>
            <a:endParaRPr lang="cs-CZ" baseline="-25000" dirty="0"/>
          </a:p>
          <a:p>
            <a:pPr marL="0" indent="0">
              <a:buNone/>
            </a:pPr>
            <a:r>
              <a:rPr lang="cs-CZ" baseline="-25000" dirty="0" smtClean="0"/>
              <a:t>                             </a:t>
            </a:r>
            <a:r>
              <a:rPr lang="cs-CZ" dirty="0" smtClean="0"/>
              <a:t>C</a:t>
            </a:r>
            <a:r>
              <a:rPr lang="cs-CZ" baseline="-25000" dirty="0" smtClean="0"/>
              <a:t>2</a:t>
            </a:r>
            <a:r>
              <a:rPr lang="cs-CZ" dirty="0" smtClean="0"/>
              <a:t>H</a:t>
            </a:r>
            <a:r>
              <a:rPr lang="cs-CZ" baseline="-25000" dirty="0" smtClean="0"/>
              <a:t>6</a:t>
            </a:r>
            <a:r>
              <a:rPr lang="cs-CZ" dirty="0" smtClean="0"/>
              <a:t> (sumární, souhrnný vzorec) </a:t>
            </a:r>
            <a:endParaRPr lang="cs-CZ" baseline="-25000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26576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Vzorce: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Methan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Ethan</a:t>
            </a:r>
            <a:r>
              <a:rPr lang="cs-CZ" dirty="0" smtClean="0"/>
              <a:t> </a:t>
            </a:r>
          </a:p>
          <a:p>
            <a:r>
              <a:rPr lang="cs-CZ" dirty="0" smtClean="0"/>
              <a:t>Propan </a:t>
            </a:r>
          </a:p>
          <a:p>
            <a:r>
              <a:rPr lang="cs-CZ" dirty="0" smtClean="0"/>
              <a:t>Butan </a:t>
            </a:r>
          </a:p>
          <a:p>
            <a:r>
              <a:rPr lang="cs-CZ" dirty="0" smtClean="0"/>
              <a:t>Pentan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371600"/>
            <a:ext cx="4267200" cy="4681728"/>
          </a:xfrm>
        </p:spPr>
        <p:txBody>
          <a:bodyPr/>
          <a:lstStyle/>
          <a:p>
            <a:r>
              <a:rPr lang="cs-CZ" dirty="0" smtClean="0"/>
              <a:t>CH</a:t>
            </a:r>
            <a:r>
              <a:rPr lang="cs-CZ" baseline="-25000" dirty="0" smtClean="0"/>
              <a:t>4</a:t>
            </a:r>
          </a:p>
          <a:p>
            <a:r>
              <a:rPr lang="cs-CZ" dirty="0" smtClean="0"/>
              <a:t>CH</a:t>
            </a:r>
            <a:r>
              <a:rPr lang="cs-CZ" baseline="-25000" dirty="0" smtClean="0"/>
              <a:t>3</a:t>
            </a:r>
            <a:r>
              <a:rPr lang="cs-CZ" dirty="0" smtClean="0"/>
              <a:t> – CH</a:t>
            </a:r>
            <a:r>
              <a:rPr lang="cs-CZ" baseline="-25000" dirty="0" smtClean="0"/>
              <a:t>3</a:t>
            </a:r>
          </a:p>
          <a:p>
            <a:r>
              <a:rPr lang="cs-CZ" dirty="0" smtClean="0"/>
              <a:t>CH</a:t>
            </a:r>
            <a:r>
              <a:rPr lang="cs-CZ" baseline="-25000" dirty="0" smtClean="0"/>
              <a:t>3</a:t>
            </a:r>
            <a:r>
              <a:rPr lang="cs-CZ" dirty="0" smtClean="0"/>
              <a:t> – CH</a:t>
            </a:r>
            <a:r>
              <a:rPr lang="cs-CZ" baseline="-25000" dirty="0" smtClean="0"/>
              <a:t>2</a:t>
            </a:r>
            <a:r>
              <a:rPr lang="cs-CZ" dirty="0" smtClean="0"/>
              <a:t> – CH</a:t>
            </a:r>
            <a:r>
              <a:rPr lang="cs-CZ" baseline="-25000" dirty="0" smtClean="0"/>
              <a:t>3</a:t>
            </a:r>
          </a:p>
          <a:p>
            <a:r>
              <a:rPr lang="cs-CZ" dirty="0"/>
              <a:t>CH</a:t>
            </a:r>
            <a:r>
              <a:rPr lang="cs-CZ" baseline="-25000" dirty="0"/>
              <a:t>3</a:t>
            </a:r>
            <a:r>
              <a:rPr lang="cs-CZ" dirty="0"/>
              <a:t> – </a:t>
            </a:r>
            <a:r>
              <a:rPr lang="cs-CZ" dirty="0" smtClean="0"/>
              <a:t>CH</a:t>
            </a:r>
            <a:r>
              <a:rPr lang="cs-CZ" baseline="-25000" dirty="0" smtClean="0"/>
              <a:t>2 </a:t>
            </a:r>
            <a:r>
              <a:rPr lang="cs-CZ" dirty="0" smtClean="0"/>
              <a:t>– CH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– CH</a:t>
            </a:r>
            <a:r>
              <a:rPr lang="cs-CZ" baseline="-25000" dirty="0"/>
              <a:t>3</a:t>
            </a:r>
          </a:p>
          <a:p>
            <a:r>
              <a:rPr lang="cs-CZ" sz="2000" dirty="0"/>
              <a:t>CH</a:t>
            </a:r>
            <a:r>
              <a:rPr lang="cs-CZ" sz="2000" baseline="-25000" dirty="0"/>
              <a:t>3</a:t>
            </a:r>
            <a:r>
              <a:rPr lang="cs-CZ" sz="2000" dirty="0"/>
              <a:t> – CH</a:t>
            </a:r>
            <a:r>
              <a:rPr lang="cs-CZ" sz="2000" baseline="-25000" dirty="0"/>
              <a:t>2 </a:t>
            </a:r>
            <a:r>
              <a:rPr lang="cs-CZ" sz="2000" dirty="0"/>
              <a:t>– CH</a:t>
            </a:r>
            <a:r>
              <a:rPr lang="cs-CZ" sz="2000" baseline="-25000" dirty="0"/>
              <a:t>2</a:t>
            </a:r>
            <a:r>
              <a:rPr lang="cs-CZ" sz="2000" dirty="0"/>
              <a:t> </a:t>
            </a:r>
            <a:r>
              <a:rPr lang="cs-CZ" sz="2000" dirty="0" smtClean="0"/>
              <a:t>– CH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– </a:t>
            </a:r>
            <a:r>
              <a:rPr lang="cs-CZ" sz="2000" dirty="0"/>
              <a:t>CH</a:t>
            </a:r>
            <a:r>
              <a:rPr lang="cs-CZ" sz="2000" baseline="-25000" dirty="0"/>
              <a:t>3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3789040"/>
            <a:ext cx="68407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Vždy se od sebe liší od homologický přírůstek </a:t>
            </a:r>
            <a:r>
              <a:rPr lang="cs-CZ" sz="3200" b="1" dirty="0">
                <a:solidFill>
                  <a:srgbClr val="002060"/>
                </a:solidFill>
              </a:rPr>
              <a:t>-</a:t>
            </a:r>
            <a:r>
              <a:rPr lang="cs-CZ" sz="3200" b="1" dirty="0" smtClean="0">
                <a:solidFill>
                  <a:srgbClr val="002060"/>
                </a:solidFill>
              </a:rPr>
              <a:t> CH</a:t>
            </a:r>
            <a:r>
              <a:rPr lang="cs-CZ" sz="3200" b="1" baseline="-25000" dirty="0" smtClean="0">
                <a:solidFill>
                  <a:srgbClr val="002060"/>
                </a:solidFill>
              </a:rPr>
              <a:t>2</a:t>
            </a:r>
            <a:r>
              <a:rPr lang="cs-CZ" sz="3200" b="1" dirty="0" smtClean="0">
                <a:solidFill>
                  <a:srgbClr val="002060"/>
                </a:solidFill>
              </a:rPr>
              <a:t>-  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5229200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Obecný vzorec alkanů:  C</a:t>
            </a:r>
            <a:r>
              <a:rPr lang="cs-CZ" sz="3200" b="1" baseline="-25000" dirty="0" smtClean="0">
                <a:solidFill>
                  <a:srgbClr val="7030A0"/>
                </a:solidFill>
              </a:rPr>
              <a:t>n</a:t>
            </a:r>
            <a:r>
              <a:rPr lang="cs-CZ" sz="3200" b="1" dirty="0" smtClean="0">
                <a:solidFill>
                  <a:srgbClr val="7030A0"/>
                </a:solidFill>
              </a:rPr>
              <a:t>H</a:t>
            </a:r>
            <a:r>
              <a:rPr lang="cs-CZ" sz="3200" b="1" baseline="-25000" dirty="0" smtClean="0">
                <a:solidFill>
                  <a:srgbClr val="7030A0"/>
                </a:solidFill>
              </a:rPr>
              <a:t>2n + 2</a:t>
            </a:r>
            <a:r>
              <a:rPr lang="cs-CZ" sz="3200" b="1" dirty="0" smtClean="0">
                <a:solidFill>
                  <a:srgbClr val="7030A0"/>
                </a:solidFill>
              </a:rPr>
              <a:t> 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28461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Vzorce: 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45494" y="2513248"/>
            <a:ext cx="61926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</a:t>
            </a:r>
            <a:r>
              <a:rPr lang="cs-CZ" sz="4400" dirty="0" smtClean="0"/>
              <a:t>H -</a:t>
            </a:r>
            <a:r>
              <a:rPr lang="cs-CZ" dirty="0" smtClean="0"/>
              <a:t>     </a:t>
            </a:r>
            <a:r>
              <a:rPr lang="cs-CZ" sz="4400" dirty="0" smtClean="0"/>
              <a:t>C   -   C - H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3707904" y="2132856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5076056" y="2132856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705957" y="3339218"/>
            <a:ext cx="0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074109" y="3339218"/>
            <a:ext cx="0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134180" y="1382344"/>
            <a:ext cx="29523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4400" dirty="0" smtClean="0"/>
              <a:t>H       </a:t>
            </a:r>
            <a:r>
              <a:rPr lang="cs-CZ" sz="4400" dirty="0" err="1" smtClean="0"/>
              <a:t>H</a:t>
            </a:r>
            <a:r>
              <a:rPr lang="cs-CZ" sz="4400" dirty="0" smtClean="0"/>
              <a:t>  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02132" y="3789040"/>
            <a:ext cx="38164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   H       </a:t>
            </a:r>
            <a:r>
              <a:rPr lang="cs-CZ" sz="4400" dirty="0" err="1" smtClean="0"/>
              <a:t>H</a:t>
            </a:r>
            <a:endParaRPr lang="cs-CZ" sz="4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47664" y="4769106"/>
            <a:ext cx="56886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Strukturní vzorec </a:t>
            </a:r>
            <a:r>
              <a:rPr lang="cs-CZ" sz="3600" b="1" dirty="0" err="1" smtClean="0">
                <a:solidFill>
                  <a:srgbClr val="7030A0"/>
                </a:solidFill>
              </a:rPr>
              <a:t>ethanu</a:t>
            </a:r>
            <a:r>
              <a:rPr lang="cs-CZ" sz="3600" b="1" dirty="0" smtClean="0">
                <a:solidFill>
                  <a:srgbClr val="7030A0"/>
                </a:solidFill>
              </a:rPr>
              <a:t> </a:t>
            </a:r>
            <a:endParaRPr lang="cs-CZ" sz="36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6167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7030A0"/>
                </a:solidFill>
              </a:rPr>
              <a:t>Ethan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165105983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757827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Propan butan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Jsou </a:t>
            </a:r>
            <a:r>
              <a:rPr lang="cs-CZ" b="1" u="sng" dirty="0" smtClean="0">
                <a:solidFill>
                  <a:srgbClr val="FFFF00"/>
                </a:solidFill>
              </a:rPr>
              <a:t>bezbarvé plyny</a:t>
            </a:r>
          </a:p>
          <a:p>
            <a:r>
              <a:rPr lang="cs-CZ" dirty="0" smtClean="0"/>
              <a:t>Jejich směs se vzduchem v určitém poměru je </a:t>
            </a:r>
            <a:r>
              <a:rPr lang="cs-CZ" b="1" dirty="0" smtClean="0">
                <a:solidFill>
                  <a:srgbClr val="FF0000"/>
                </a:solidFill>
              </a:rPr>
              <a:t>výbušná</a:t>
            </a:r>
            <a:r>
              <a:rPr lang="cs-CZ" dirty="0" smtClean="0"/>
              <a:t> </a:t>
            </a:r>
          </a:p>
          <a:p>
            <a:r>
              <a:rPr lang="cs-CZ" dirty="0" smtClean="0"/>
              <a:t>Kapalná směs propanu a butanu </a:t>
            </a:r>
            <a:r>
              <a:rPr lang="cs-CZ" b="1" dirty="0" smtClean="0">
                <a:solidFill>
                  <a:srgbClr val="FF0000"/>
                </a:solidFill>
              </a:rPr>
              <a:t>stlačená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v </a:t>
            </a:r>
            <a:r>
              <a:rPr lang="cs-CZ" b="1" dirty="0" smtClean="0">
                <a:solidFill>
                  <a:srgbClr val="FF0000"/>
                </a:solidFill>
              </a:rPr>
              <a:t>ocelových lahvích</a:t>
            </a:r>
            <a:r>
              <a:rPr lang="cs-CZ" dirty="0" smtClean="0"/>
              <a:t> se používá jako palivo </a:t>
            </a:r>
            <a:r>
              <a:rPr lang="cs-CZ" dirty="0" smtClean="0"/>
              <a:t>                       do </a:t>
            </a:r>
            <a:r>
              <a:rPr lang="cs-CZ" dirty="0" smtClean="0"/>
              <a:t>sporáků, lamp na svícení, palivo do motorů automobilů </a:t>
            </a:r>
          </a:p>
          <a:p>
            <a:r>
              <a:rPr lang="cs-CZ" dirty="0" smtClean="0"/>
              <a:t>Využití propan butanu výhodné – z hlediska ochrany životního prostředí – při spalování </a:t>
            </a:r>
            <a:r>
              <a:rPr lang="cs-CZ" b="1" u="sng" dirty="0" smtClean="0">
                <a:solidFill>
                  <a:srgbClr val="FF0000"/>
                </a:solidFill>
              </a:rPr>
              <a:t>vzniká málo znečišťujících látek </a:t>
            </a:r>
            <a:endParaRPr lang="cs-CZ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57123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Cykloalkany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Uhlovodíky, které obsahují pouze jednoduché vazby mezi atomy uhlíku v uzavřeném uhlíkatém řetězci = </a:t>
            </a:r>
            <a:r>
              <a:rPr lang="cs-CZ" b="1" dirty="0" smtClean="0">
                <a:solidFill>
                  <a:srgbClr val="C00000"/>
                </a:solidFill>
              </a:rPr>
              <a:t>CYKLOALKANY 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pPr algn="ctr"/>
            <a:r>
              <a:rPr lang="cs-CZ" dirty="0" smtClean="0"/>
              <a:t>CYKLOALKANY JSOU ODVOZENY OD ŘECKÉHO SLOVA CYKLOS – KRUH </a:t>
            </a:r>
          </a:p>
          <a:p>
            <a:endParaRPr lang="cs-CZ" dirty="0"/>
          </a:p>
          <a:p>
            <a:r>
              <a:rPr lang="cs-CZ" dirty="0" smtClean="0"/>
              <a:t>Nejvýznamnější sloučeninou je </a:t>
            </a:r>
            <a:r>
              <a:rPr lang="cs-CZ" u="sng" dirty="0" smtClean="0">
                <a:solidFill>
                  <a:srgbClr val="7030A0"/>
                </a:solidFill>
              </a:rPr>
              <a:t>cyklohexan </a:t>
            </a:r>
            <a:r>
              <a:rPr lang="cs-CZ" dirty="0" smtClean="0"/>
              <a:t>C</a:t>
            </a:r>
            <a:r>
              <a:rPr lang="cs-CZ" baseline="-25000" dirty="0" smtClean="0"/>
              <a:t>6</a:t>
            </a:r>
            <a:r>
              <a:rPr lang="cs-CZ" dirty="0" smtClean="0"/>
              <a:t>H</a:t>
            </a:r>
            <a:r>
              <a:rPr lang="cs-CZ" baseline="-25000" dirty="0" smtClean="0"/>
              <a:t>12</a:t>
            </a:r>
            <a:endParaRPr lang="cs-CZ" dirty="0" smtClean="0"/>
          </a:p>
          <a:p>
            <a:r>
              <a:rPr lang="cs-CZ" dirty="0" smtClean="0"/>
              <a:t>Cyklohexan je kapalná, hořlavá látka </a:t>
            </a:r>
          </a:p>
          <a:p>
            <a:r>
              <a:rPr lang="cs-CZ" dirty="0" smtClean="0"/>
              <a:t>Používá se jako </a:t>
            </a:r>
            <a:r>
              <a:rPr lang="cs-CZ" u="sng" dirty="0" smtClean="0"/>
              <a:t>rozpouštědlo a</a:t>
            </a:r>
            <a:r>
              <a:rPr lang="cs-CZ" dirty="0" smtClean="0"/>
              <a:t> pro </a:t>
            </a:r>
            <a:r>
              <a:rPr lang="cs-CZ" u="sng" dirty="0" smtClean="0"/>
              <a:t>výrobu plastů 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3962412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text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0833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124</TotalTime>
  <Words>358</Words>
  <Application>Microsoft Office PowerPoint</Application>
  <PresentationFormat>Předvádění na obrazovce (4:3)</PresentationFormat>
  <Paragraphs>87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Administrativní</vt:lpstr>
      <vt:lpstr>Alkany a cykloalkany</vt:lpstr>
      <vt:lpstr>Snímek 2</vt:lpstr>
      <vt:lpstr>Anotace </vt:lpstr>
      <vt:lpstr>Alkany </vt:lpstr>
      <vt:lpstr>Homologická řada alkanů </vt:lpstr>
      <vt:lpstr>Alkany</vt:lpstr>
      <vt:lpstr>Vytváření vzorců: </vt:lpstr>
      <vt:lpstr>Vzorce: </vt:lpstr>
      <vt:lpstr>Vzorce: </vt:lpstr>
      <vt:lpstr>Ethan</vt:lpstr>
      <vt:lpstr>Propan butan </vt:lpstr>
      <vt:lpstr>Cykloalkany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Alkany</dc:title>
  <dc:creator>Admin</dc:creator>
  <cp:lastModifiedBy>Dum</cp:lastModifiedBy>
  <cp:revision>14</cp:revision>
  <dcterms:created xsi:type="dcterms:W3CDTF">2012-04-03T09:52:07Z</dcterms:created>
  <dcterms:modified xsi:type="dcterms:W3CDTF">2013-02-24T16:14:08Z</dcterms:modified>
</cp:coreProperties>
</file>