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1" r:id="rId3"/>
    <p:sldId id="259" r:id="rId4"/>
    <p:sldId id="257" r:id="rId5"/>
    <p:sldId id="258" r:id="rId6"/>
    <p:sldId id="260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56DCC32-D28C-4F05-BB6E-876945B16A28}" type="doc">
      <dgm:prSet loTypeId="urn:microsoft.com/office/officeart/2005/8/layout/radial5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7036BF9-F1FA-418B-B5C7-62B249569385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alkeny</a:t>
          </a:r>
          <a:endParaRPr lang="cs-CZ" b="1" dirty="0">
            <a:solidFill>
              <a:srgbClr val="FF0000"/>
            </a:solidFill>
          </a:endParaRPr>
        </a:p>
      </dgm:t>
    </dgm:pt>
    <dgm:pt modelId="{F6C4D116-6AE1-4CF9-912F-0E93E77C6A26}" type="parTrans" cxnId="{C92F7E90-5CAB-4F13-93D8-7BF38E65AABA}">
      <dgm:prSet/>
      <dgm:spPr/>
      <dgm:t>
        <a:bodyPr/>
        <a:lstStyle/>
        <a:p>
          <a:endParaRPr lang="cs-CZ"/>
        </a:p>
      </dgm:t>
    </dgm:pt>
    <dgm:pt modelId="{79575EFC-7382-439E-98F8-A89D541FEAE3}" type="sibTrans" cxnId="{C92F7E90-5CAB-4F13-93D8-7BF38E65AABA}">
      <dgm:prSet/>
      <dgm:spPr/>
      <dgm:t>
        <a:bodyPr/>
        <a:lstStyle/>
        <a:p>
          <a:endParaRPr lang="cs-CZ"/>
        </a:p>
      </dgm:t>
    </dgm:pt>
    <dgm:pt modelId="{4F6E0703-9090-4EE1-AFA3-C5C904FE833E}">
      <dgm:prSet phldrT="[Text]" custT="1"/>
      <dgm:spPr/>
      <dgm:t>
        <a:bodyPr/>
        <a:lstStyle/>
        <a:p>
          <a:r>
            <a:rPr lang="cs-CZ" sz="2000" b="1" dirty="0" smtClean="0"/>
            <a:t>C</a:t>
          </a:r>
          <a:r>
            <a:rPr lang="cs-CZ" sz="2000" b="1" baseline="-25000" dirty="0" smtClean="0"/>
            <a:t>2</a:t>
          </a:r>
          <a:r>
            <a:rPr lang="cs-CZ" sz="2000" b="1" baseline="0" dirty="0" smtClean="0"/>
            <a:t>H</a:t>
          </a:r>
          <a:r>
            <a:rPr lang="cs-CZ" sz="2000" b="1" baseline="-25000" dirty="0" smtClean="0"/>
            <a:t>4</a:t>
          </a:r>
          <a:endParaRPr lang="cs-CZ" sz="2000" b="1" dirty="0"/>
        </a:p>
      </dgm:t>
    </dgm:pt>
    <dgm:pt modelId="{F5011940-DA9A-4E81-A8BF-0E520EA830D2}" type="parTrans" cxnId="{6C693401-EAC3-4AC9-B3BF-60079BBC072B}">
      <dgm:prSet/>
      <dgm:spPr/>
      <dgm:t>
        <a:bodyPr/>
        <a:lstStyle/>
        <a:p>
          <a:endParaRPr lang="cs-CZ"/>
        </a:p>
      </dgm:t>
    </dgm:pt>
    <dgm:pt modelId="{5F50320F-07D3-452A-8FAD-B77D031073FE}" type="sibTrans" cxnId="{6C693401-EAC3-4AC9-B3BF-60079BBC072B}">
      <dgm:prSet/>
      <dgm:spPr/>
      <dgm:t>
        <a:bodyPr/>
        <a:lstStyle/>
        <a:p>
          <a:endParaRPr lang="cs-CZ"/>
        </a:p>
      </dgm:t>
    </dgm:pt>
    <dgm:pt modelId="{6373A99A-A19A-4E1E-9039-9E74062C2933}">
      <dgm:prSet phldrT="[Text]" custT="1"/>
      <dgm:spPr/>
      <dgm:t>
        <a:bodyPr/>
        <a:lstStyle/>
        <a:p>
          <a:r>
            <a:rPr lang="cs-CZ" sz="1800" b="1" dirty="0" err="1" smtClean="0"/>
            <a:t>Ethen</a:t>
          </a:r>
          <a:r>
            <a:rPr lang="cs-CZ" sz="1300" dirty="0" smtClean="0"/>
            <a:t> </a:t>
          </a:r>
          <a:endParaRPr lang="cs-CZ" sz="1300" dirty="0"/>
        </a:p>
      </dgm:t>
    </dgm:pt>
    <dgm:pt modelId="{A048A0F5-EBE1-418B-87A2-895023A95017}" type="parTrans" cxnId="{DAECBFE2-5F7B-40E3-B662-5DD806F9CB9E}">
      <dgm:prSet/>
      <dgm:spPr/>
      <dgm:t>
        <a:bodyPr/>
        <a:lstStyle/>
        <a:p>
          <a:endParaRPr lang="cs-CZ"/>
        </a:p>
      </dgm:t>
    </dgm:pt>
    <dgm:pt modelId="{5AA7A251-CC76-4C5F-BA94-493587AB7E95}" type="sibTrans" cxnId="{DAECBFE2-5F7B-40E3-B662-5DD806F9CB9E}">
      <dgm:prSet/>
      <dgm:spPr/>
      <dgm:t>
        <a:bodyPr/>
        <a:lstStyle/>
        <a:p>
          <a:endParaRPr lang="cs-CZ"/>
        </a:p>
      </dgm:t>
    </dgm:pt>
    <dgm:pt modelId="{8A988376-3ABF-4813-8850-3CA21BE08DD6}">
      <dgm:prSet phldrT="[Text]" custT="1"/>
      <dgm:spPr/>
      <dgm:t>
        <a:bodyPr/>
        <a:lstStyle/>
        <a:p>
          <a:r>
            <a:rPr lang="cs-CZ" sz="1200" b="1" dirty="0" smtClean="0"/>
            <a:t>CH</a:t>
          </a:r>
          <a:r>
            <a:rPr lang="cs-CZ" sz="1200" b="1" baseline="-25000" dirty="0" smtClean="0"/>
            <a:t>2</a:t>
          </a:r>
          <a:r>
            <a:rPr lang="cs-CZ" sz="1200" b="1" baseline="0" dirty="0" smtClean="0"/>
            <a:t>=CH</a:t>
          </a:r>
          <a:r>
            <a:rPr lang="cs-CZ" sz="1200" b="1" baseline="-25000" dirty="0" smtClean="0"/>
            <a:t>2</a:t>
          </a:r>
          <a:endParaRPr lang="cs-CZ" sz="1200" b="1" dirty="0"/>
        </a:p>
      </dgm:t>
    </dgm:pt>
    <dgm:pt modelId="{A7875578-F978-4501-A93F-D9801EE6D1DC}" type="parTrans" cxnId="{4330F70D-07B8-4A38-AE71-54B03EA49556}">
      <dgm:prSet/>
      <dgm:spPr/>
      <dgm:t>
        <a:bodyPr/>
        <a:lstStyle/>
        <a:p>
          <a:endParaRPr lang="cs-CZ"/>
        </a:p>
      </dgm:t>
    </dgm:pt>
    <dgm:pt modelId="{A46902E3-65B6-4990-A160-AA49E6DC8612}" type="sibTrans" cxnId="{4330F70D-07B8-4A38-AE71-54B03EA49556}">
      <dgm:prSet/>
      <dgm:spPr/>
      <dgm:t>
        <a:bodyPr/>
        <a:lstStyle/>
        <a:p>
          <a:endParaRPr lang="cs-CZ"/>
        </a:p>
      </dgm:t>
    </dgm:pt>
    <dgm:pt modelId="{F9A20426-90D7-4F0F-ABF4-C70902E44A3D}">
      <dgm:prSet phldrT="[Text]" custT="1"/>
      <dgm:spPr/>
      <dgm:t>
        <a:bodyPr/>
        <a:lstStyle/>
        <a:p>
          <a:r>
            <a:rPr lang="cs-CZ" sz="1600" b="1" dirty="0" err="1" smtClean="0"/>
            <a:t>Ethylen</a:t>
          </a:r>
          <a:r>
            <a:rPr lang="cs-CZ" sz="1600" dirty="0" smtClean="0"/>
            <a:t> </a:t>
          </a:r>
          <a:endParaRPr lang="cs-CZ" sz="1600" dirty="0"/>
        </a:p>
      </dgm:t>
    </dgm:pt>
    <dgm:pt modelId="{B9793D2E-28D2-4C38-98D2-3386935CF816}" type="parTrans" cxnId="{C77F5259-060A-4C65-AF42-460F5C78BE77}">
      <dgm:prSet/>
      <dgm:spPr/>
      <dgm:t>
        <a:bodyPr/>
        <a:lstStyle/>
        <a:p>
          <a:endParaRPr lang="cs-CZ"/>
        </a:p>
      </dgm:t>
    </dgm:pt>
    <dgm:pt modelId="{7165E531-0A6F-41B1-B0E1-3D98740819B0}" type="sibTrans" cxnId="{C77F5259-060A-4C65-AF42-460F5C78BE77}">
      <dgm:prSet/>
      <dgm:spPr/>
      <dgm:t>
        <a:bodyPr/>
        <a:lstStyle/>
        <a:p>
          <a:endParaRPr lang="cs-CZ"/>
        </a:p>
      </dgm:t>
    </dgm:pt>
    <dgm:pt modelId="{37EDC809-A010-4831-9568-77F5FC9EB214}" type="pres">
      <dgm:prSet presAssocID="{E56DCC32-D28C-4F05-BB6E-876945B16A28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705CF28-AD21-4E19-ABDF-117910D47AE0}" type="pres">
      <dgm:prSet presAssocID="{57036BF9-F1FA-418B-B5C7-62B249569385}" presName="centerShape" presStyleLbl="node0" presStyleIdx="0" presStyleCnt="1"/>
      <dgm:spPr/>
      <dgm:t>
        <a:bodyPr/>
        <a:lstStyle/>
        <a:p>
          <a:endParaRPr lang="cs-CZ"/>
        </a:p>
      </dgm:t>
    </dgm:pt>
    <dgm:pt modelId="{81106FD6-7DA3-46BC-ABD0-E48F64783929}" type="pres">
      <dgm:prSet presAssocID="{F5011940-DA9A-4E81-A8BF-0E520EA830D2}" presName="parTrans" presStyleLbl="sibTrans2D1" presStyleIdx="0" presStyleCnt="4"/>
      <dgm:spPr/>
      <dgm:t>
        <a:bodyPr/>
        <a:lstStyle/>
        <a:p>
          <a:endParaRPr lang="cs-CZ"/>
        </a:p>
      </dgm:t>
    </dgm:pt>
    <dgm:pt modelId="{F7BAAC69-23FE-435F-BA3B-D57DD941709C}" type="pres">
      <dgm:prSet presAssocID="{F5011940-DA9A-4E81-A8BF-0E520EA830D2}" presName="connectorText" presStyleLbl="sibTrans2D1" presStyleIdx="0" presStyleCnt="4"/>
      <dgm:spPr/>
      <dgm:t>
        <a:bodyPr/>
        <a:lstStyle/>
        <a:p>
          <a:endParaRPr lang="cs-CZ"/>
        </a:p>
      </dgm:t>
    </dgm:pt>
    <dgm:pt modelId="{3C7C78FD-12B0-4654-A2E6-3F8920B5A96F}" type="pres">
      <dgm:prSet presAssocID="{4F6E0703-9090-4EE1-AFA3-C5C904FE833E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424BEA8-DF77-422A-B93C-AC0B42371A18}" type="pres">
      <dgm:prSet presAssocID="{A048A0F5-EBE1-418B-87A2-895023A95017}" presName="parTrans" presStyleLbl="sibTrans2D1" presStyleIdx="1" presStyleCnt="4"/>
      <dgm:spPr/>
      <dgm:t>
        <a:bodyPr/>
        <a:lstStyle/>
        <a:p>
          <a:endParaRPr lang="cs-CZ"/>
        </a:p>
      </dgm:t>
    </dgm:pt>
    <dgm:pt modelId="{866966D1-0D45-4354-8D37-3FB497E2FC69}" type="pres">
      <dgm:prSet presAssocID="{A048A0F5-EBE1-418B-87A2-895023A95017}" presName="connectorText" presStyleLbl="sibTrans2D1" presStyleIdx="1" presStyleCnt="4"/>
      <dgm:spPr/>
      <dgm:t>
        <a:bodyPr/>
        <a:lstStyle/>
        <a:p>
          <a:endParaRPr lang="cs-CZ"/>
        </a:p>
      </dgm:t>
    </dgm:pt>
    <dgm:pt modelId="{C7DA3315-4C43-4AC6-B9B9-04DE226AEA68}" type="pres">
      <dgm:prSet presAssocID="{6373A99A-A19A-4E1E-9039-9E74062C2933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E3D682-8962-4A3A-A7A7-1B0FAFB16A78}" type="pres">
      <dgm:prSet presAssocID="{A7875578-F978-4501-A93F-D9801EE6D1DC}" presName="parTrans" presStyleLbl="sibTrans2D1" presStyleIdx="2" presStyleCnt="4"/>
      <dgm:spPr/>
      <dgm:t>
        <a:bodyPr/>
        <a:lstStyle/>
        <a:p>
          <a:endParaRPr lang="cs-CZ"/>
        </a:p>
      </dgm:t>
    </dgm:pt>
    <dgm:pt modelId="{A4FC4097-2192-4E77-9DA3-FE82BEC341F1}" type="pres">
      <dgm:prSet presAssocID="{A7875578-F978-4501-A93F-D9801EE6D1DC}" presName="connectorText" presStyleLbl="sibTrans2D1" presStyleIdx="2" presStyleCnt="4"/>
      <dgm:spPr/>
      <dgm:t>
        <a:bodyPr/>
        <a:lstStyle/>
        <a:p>
          <a:endParaRPr lang="cs-CZ"/>
        </a:p>
      </dgm:t>
    </dgm:pt>
    <dgm:pt modelId="{2555AED8-0130-4700-AE45-7D8B0F269E7F}" type="pres">
      <dgm:prSet presAssocID="{8A988376-3ABF-4813-8850-3CA21BE08DD6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CCA2B5B-1DE5-4DA1-845A-8B99DC1B53F3}" type="pres">
      <dgm:prSet presAssocID="{B9793D2E-28D2-4C38-98D2-3386935CF816}" presName="parTrans" presStyleLbl="sibTrans2D1" presStyleIdx="3" presStyleCnt="4"/>
      <dgm:spPr/>
      <dgm:t>
        <a:bodyPr/>
        <a:lstStyle/>
        <a:p>
          <a:endParaRPr lang="cs-CZ"/>
        </a:p>
      </dgm:t>
    </dgm:pt>
    <dgm:pt modelId="{48F94B1E-EE6A-42C8-B705-A33665021734}" type="pres">
      <dgm:prSet presAssocID="{B9793D2E-28D2-4C38-98D2-3386935CF816}" presName="connectorText" presStyleLbl="sibTrans2D1" presStyleIdx="3" presStyleCnt="4"/>
      <dgm:spPr/>
      <dgm:t>
        <a:bodyPr/>
        <a:lstStyle/>
        <a:p>
          <a:endParaRPr lang="cs-CZ"/>
        </a:p>
      </dgm:t>
    </dgm:pt>
    <dgm:pt modelId="{6E0136E2-C998-4BC8-80B4-E6509025CBB7}" type="pres">
      <dgm:prSet presAssocID="{F9A20426-90D7-4F0F-ABF4-C70902E44A3D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77F5259-060A-4C65-AF42-460F5C78BE77}" srcId="{57036BF9-F1FA-418B-B5C7-62B249569385}" destId="{F9A20426-90D7-4F0F-ABF4-C70902E44A3D}" srcOrd="3" destOrd="0" parTransId="{B9793D2E-28D2-4C38-98D2-3386935CF816}" sibTransId="{7165E531-0A6F-41B1-B0E1-3D98740819B0}"/>
    <dgm:cxn modelId="{8DB8F59C-6733-4387-B75B-265C36E04300}" type="presOf" srcId="{B9793D2E-28D2-4C38-98D2-3386935CF816}" destId="{3CCA2B5B-1DE5-4DA1-845A-8B99DC1B53F3}" srcOrd="0" destOrd="0" presId="urn:microsoft.com/office/officeart/2005/8/layout/radial5"/>
    <dgm:cxn modelId="{24F5DC0C-B86D-4236-BDF1-C96A99F79AEC}" type="presOf" srcId="{A7875578-F978-4501-A93F-D9801EE6D1DC}" destId="{A4FC4097-2192-4E77-9DA3-FE82BEC341F1}" srcOrd="1" destOrd="0" presId="urn:microsoft.com/office/officeart/2005/8/layout/radial5"/>
    <dgm:cxn modelId="{39447076-3F6F-4A2F-988F-F74039BE2086}" type="presOf" srcId="{6373A99A-A19A-4E1E-9039-9E74062C2933}" destId="{C7DA3315-4C43-4AC6-B9B9-04DE226AEA68}" srcOrd="0" destOrd="0" presId="urn:microsoft.com/office/officeart/2005/8/layout/radial5"/>
    <dgm:cxn modelId="{6C693401-EAC3-4AC9-B3BF-60079BBC072B}" srcId="{57036BF9-F1FA-418B-B5C7-62B249569385}" destId="{4F6E0703-9090-4EE1-AFA3-C5C904FE833E}" srcOrd="0" destOrd="0" parTransId="{F5011940-DA9A-4E81-A8BF-0E520EA830D2}" sibTransId="{5F50320F-07D3-452A-8FAD-B77D031073FE}"/>
    <dgm:cxn modelId="{0A682EA0-B2C0-4B02-95BE-EF60552DEBA6}" type="presOf" srcId="{F5011940-DA9A-4E81-A8BF-0E520EA830D2}" destId="{F7BAAC69-23FE-435F-BA3B-D57DD941709C}" srcOrd="1" destOrd="0" presId="urn:microsoft.com/office/officeart/2005/8/layout/radial5"/>
    <dgm:cxn modelId="{00A6A64B-D0AF-4048-AAF5-08D80516D7CA}" type="presOf" srcId="{F9A20426-90D7-4F0F-ABF4-C70902E44A3D}" destId="{6E0136E2-C998-4BC8-80B4-E6509025CBB7}" srcOrd="0" destOrd="0" presId="urn:microsoft.com/office/officeart/2005/8/layout/radial5"/>
    <dgm:cxn modelId="{D41D418B-CC70-4B2E-8213-57A619307A1C}" type="presOf" srcId="{E56DCC32-D28C-4F05-BB6E-876945B16A28}" destId="{37EDC809-A010-4831-9568-77F5FC9EB214}" srcOrd="0" destOrd="0" presId="urn:microsoft.com/office/officeart/2005/8/layout/radial5"/>
    <dgm:cxn modelId="{C92F7E90-5CAB-4F13-93D8-7BF38E65AABA}" srcId="{E56DCC32-D28C-4F05-BB6E-876945B16A28}" destId="{57036BF9-F1FA-418B-B5C7-62B249569385}" srcOrd="0" destOrd="0" parTransId="{F6C4D116-6AE1-4CF9-912F-0E93E77C6A26}" sibTransId="{79575EFC-7382-439E-98F8-A89D541FEAE3}"/>
    <dgm:cxn modelId="{08D50366-7F02-4E1D-8840-DF0F27C4C6BD}" type="presOf" srcId="{A048A0F5-EBE1-418B-87A2-895023A95017}" destId="{866966D1-0D45-4354-8D37-3FB497E2FC69}" srcOrd="1" destOrd="0" presId="urn:microsoft.com/office/officeart/2005/8/layout/radial5"/>
    <dgm:cxn modelId="{12C386AE-DE14-44BC-9915-749E79CFD45B}" type="presOf" srcId="{4F6E0703-9090-4EE1-AFA3-C5C904FE833E}" destId="{3C7C78FD-12B0-4654-A2E6-3F8920B5A96F}" srcOrd="0" destOrd="0" presId="urn:microsoft.com/office/officeart/2005/8/layout/radial5"/>
    <dgm:cxn modelId="{D3AB04B5-D838-4578-A252-9ECD29C3D8AE}" type="presOf" srcId="{A7875578-F978-4501-A93F-D9801EE6D1DC}" destId="{A1E3D682-8962-4A3A-A7A7-1B0FAFB16A78}" srcOrd="0" destOrd="0" presId="urn:microsoft.com/office/officeart/2005/8/layout/radial5"/>
    <dgm:cxn modelId="{E606EB7B-98AC-4DD8-AF6C-C4F8600A0E06}" type="presOf" srcId="{57036BF9-F1FA-418B-B5C7-62B249569385}" destId="{7705CF28-AD21-4E19-ABDF-117910D47AE0}" srcOrd="0" destOrd="0" presId="urn:microsoft.com/office/officeart/2005/8/layout/radial5"/>
    <dgm:cxn modelId="{FCFEC9E6-B5BA-41A9-B0B9-06CC63CD105A}" type="presOf" srcId="{B9793D2E-28D2-4C38-98D2-3386935CF816}" destId="{48F94B1E-EE6A-42C8-B705-A33665021734}" srcOrd="1" destOrd="0" presId="urn:microsoft.com/office/officeart/2005/8/layout/radial5"/>
    <dgm:cxn modelId="{DAECBFE2-5F7B-40E3-B662-5DD806F9CB9E}" srcId="{57036BF9-F1FA-418B-B5C7-62B249569385}" destId="{6373A99A-A19A-4E1E-9039-9E74062C2933}" srcOrd="1" destOrd="0" parTransId="{A048A0F5-EBE1-418B-87A2-895023A95017}" sibTransId="{5AA7A251-CC76-4C5F-BA94-493587AB7E95}"/>
    <dgm:cxn modelId="{4330F70D-07B8-4A38-AE71-54B03EA49556}" srcId="{57036BF9-F1FA-418B-B5C7-62B249569385}" destId="{8A988376-3ABF-4813-8850-3CA21BE08DD6}" srcOrd="2" destOrd="0" parTransId="{A7875578-F978-4501-A93F-D9801EE6D1DC}" sibTransId="{A46902E3-65B6-4990-A160-AA49E6DC8612}"/>
    <dgm:cxn modelId="{C9660C37-913C-496F-9B87-B77E9C0A7E2C}" type="presOf" srcId="{A048A0F5-EBE1-418B-87A2-895023A95017}" destId="{6424BEA8-DF77-422A-B93C-AC0B42371A18}" srcOrd="0" destOrd="0" presId="urn:microsoft.com/office/officeart/2005/8/layout/radial5"/>
    <dgm:cxn modelId="{23D4969C-9C95-416C-B0D1-5C2E0C10F695}" type="presOf" srcId="{8A988376-3ABF-4813-8850-3CA21BE08DD6}" destId="{2555AED8-0130-4700-AE45-7D8B0F269E7F}" srcOrd="0" destOrd="0" presId="urn:microsoft.com/office/officeart/2005/8/layout/radial5"/>
    <dgm:cxn modelId="{1467D020-7C9B-4E40-8C68-2B8E3AFD763E}" type="presOf" srcId="{F5011940-DA9A-4E81-A8BF-0E520EA830D2}" destId="{81106FD6-7DA3-46BC-ABD0-E48F64783929}" srcOrd="0" destOrd="0" presId="urn:microsoft.com/office/officeart/2005/8/layout/radial5"/>
    <dgm:cxn modelId="{711306D1-73CC-421F-A0F7-31A6291EF5E2}" type="presParOf" srcId="{37EDC809-A010-4831-9568-77F5FC9EB214}" destId="{7705CF28-AD21-4E19-ABDF-117910D47AE0}" srcOrd="0" destOrd="0" presId="urn:microsoft.com/office/officeart/2005/8/layout/radial5"/>
    <dgm:cxn modelId="{7E70D758-4847-4EAC-BF87-C51C0FF5F099}" type="presParOf" srcId="{37EDC809-A010-4831-9568-77F5FC9EB214}" destId="{81106FD6-7DA3-46BC-ABD0-E48F64783929}" srcOrd="1" destOrd="0" presId="urn:microsoft.com/office/officeart/2005/8/layout/radial5"/>
    <dgm:cxn modelId="{A64A09CD-3DEC-47C4-A9E5-CAF79AEC2BE3}" type="presParOf" srcId="{81106FD6-7DA3-46BC-ABD0-E48F64783929}" destId="{F7BAAC69-23FE-435F-BA3B-D57DD941709C}" srcOrd="0" destOrd="0" presId="urn:microsoft.com/office/officeart/2005/8/layout/radial5"/>
    <dgm:cxn modelId="{618B687E-C85D-4936-B088-8EBFAF72CC84}" type="presParOf" srcId="{37EDC809-A010-4831-9568-77F5FC9EB214}" destId="{3C7C78FD-12B0-4654-A2E6-3F8920B5A96F}" srcOrd="2" destOrd="0" presId="urn:microsoft.com/office/officeart/2005/8/layout/radial5"/>
    <dgm:cxn modelId="{1D73EBA8-7B16-4275-BA0A-F2AD3DB8F1D7}" type="presParOf" srcId="{37EDC809-A010-4831-9568-77F5FC9EB214}" destId="{6424BEA8-DF77-422A-B93C-AC0B42371A18}" srcOrd="3" destOrd="0" presId="urn:microsoft.com/office/officeart/2005/8/layout/radial5"/>
    <dgm:cxn modelId="{74415B86-21CF-42F5-B361-AAEDF79FBD1C}" type="presParOf" srcId="{6424BEA8-DF77-422A-B93C-AC0B42371A18}" destId="{866966D1-0D45-4354-8D37-3FB497E2FC69}" srcOrd="0" destOrd="0" presId="urn:microsoft.com/office/officeart/2005/8/layout/radial5"/>
    <dgm:cxn modelId="{B9E7BD3F-8809-4773-B7F5-565226DA21BF}" type="presParOf" srcId="{37EDC809-A010-4831-9568-77F5FC9EB214}" destId="{C7DA3315-4C43-4AC6-B9B9-04DE226AEA68}" srcOrd="4" destOrd="0" presId="urn:microsoft.com/office/officeart/2005/8/layout/radial5"/>
    <dgm:cxn modelId="{56053DCE-6092-49F3-979F-457D23E28986}" type="presParOf" srcId="{37EDC809-A010-4831-9568-77F5FC9EB214}" destId="{A1E3D682-8962-4A3A-A7A7-1B0FAFB16A78}" srcOrd="5" destOrd="0" presId="urn:microsoft.com/office/officeart/2005/8/layout/radial5"/>
    <dgm:cxn modelId="{49AC13F4-5F64-4E61-85F3-39AD56696309}" type="presParOf" srcId="{A1E3D682-8962-4A3A-A7A7-1B0FAFB16A78}" destId="{A4FC4097-2192-4E77-9DA3-FE82BEC341F1}" srcOrd="0" destOrd="0" presId="urn:microsoft.com/office/officeart/2005/8/layout/radial5"/>
    <dgm:cxn modelId="{597BB2FC-926B-4057-B12A-AC071F35001B}" type="presParOf" srcId="{37EDC809-A010-4831-9568-77F5FC9EB214}" destId="{2555AED8-0130-4700-AE45-7D8B0F269E7F}" srcOrd="6" destOrd="0" presId="urn:microsoft.com/office/officeart/2005/8/layout/radial5"/>
    <dgm:cxn modelId="{8E33DC2A-E458-4EC1-A612-BBD65C8C5EEB}" type="presParOf" srcId="{37EDC809-A010-4831-9568-77F5FC9EB214}" destId="{3CCA2B5B-1DE5-4DA1-845A-8B99DC1B53F3}" srcOrd="7" destOrd="0" presId="urn:microsoft.com/office/officeart/2005/8/layout/radial5"/>
    <dgm:cxn modelId="{BA4C0505-7028-488E-8E2E-D2406AC1E93C}" type="presParOf" srcId="{3CCA2B5B-1DE5-4DA1-845A-8B99DC1B53F3}" destId="{48F94B1E-EE6A-42C8-B705-A33665021734}" srcOrd="0" destOrd="0" presId="urn:microsoft.com/office/officeart/2005/8/layout/radial5"/>
    <dgm:cxn modelId="{B22C6348-5C04-4D7C-8066-B4692F00A05C}" type="presParOf" srcId="{37EDC809-A010-4831-9568-77F5FC9EB214}" destId="{6E0136E2-C998-4BC8-80B4-E6509025CBB7}" srcOrd="8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072CC1E-8163-4B74-AA14-5CCD4D19E95F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8FBC3A8-7B62-477F-9DE4-9E395FC7B2E0}">
      <dgm:prSet phldrT="[Text]"/>
      <dgm:spPr/>
      <dgm:t>
        <a:bodyPr/>
        <a:lstStyle/>
        <a:p>
          <a:r>
            <a:rPr lang="cs-CZ" dirty="0" smtClean="0"/>
            <a:t>Vlastnosti </a:t>
          </a:r>
          <a:endParaRPr lang="cs-CZ" dirty="0"/>
        </a:p>
      </dgm:t>
    </dgm:pt>
    <dgm:pt modelId="{73D184DD-164A-47A6-88B1-720A3F54E83B}" type="parTrans" cxnId="{A75537C4-FD6A-42ED-A16B-3DDCBAEE44A0}">
      <dgm:prSet/>
      <dgm:spPr/>
      <dgm:t>
        <a:bodyPr/>
        <a:lstStyle/>
        <a:p>
          <a:endParaRPr lang="cs-CZ"/>
        </a:p>
      </dgm:t>
    </dgm:pt>
    <dgm:pt modelId="{5AAAB966-FF11-4095-943D-FB8531D93501}" type="sibTrans" cxnId="{A75537C4-FD6A-42ED-A16B-3DDCBAEE44A0}">
      <dgm:prSet/>
      <dgm:spPr/>
      <dgm:t>
        <a:bodyPr/>
        <a:lstStyle/>
        <a:p>
          <a:endParaRPr lang="cs-CZ"/>
        </a:p>
      </dgm:t>
    </dgm:pt>
    <dgm:pt modelId="{56D0700C-3A1F-4285-89CC-06341FA11C1B}">
      <dgm:prSet phldrT="[Text]"/>
      <dgm:spPr/>
      <dgm:t>
        <a:bodyPr/>
        <a:lstStyle/>
        <a:p>
          <a:r>
            <a:rPr lang="cs-CZ" dirty="0" smtClean="0"/>
            <a:t>Využití </a:t>
          </a:r>
          <a:endParaRPr lang="cs-CZ" dirty="0"/>
        </a:p>
      </dgm:t>
    </dgm:pt>
    <dgm:pt modelId="{0A61CAD3-03F6-4A70-9BB8-27CBCAFB1BCB}" type="parTrans" cxnId="{6C403460-1B2E-45AD-9510-E7F68CC37E46}">
      <dgm:prSet/>
      <dgm:spPr/>
      <dgm:t>
        <a:bodyPr/>
        <a:lstStyle/>
        <a:p>
          <a:endParaRPr lang="cs-CZ"/>
        </a:p>
      </dgm:t>
    </dgm:pt>
    <dgm:pt modelId="{A096FF6A-4DE4-409F-8752-97B1629D18AD}" type="sibTrans" cxnId="{6C403460-1B2E-45AD-9510-E7F68CC37E46}">
      <dgm:prSet/>
      <dgm:spPr/>
      <dgm:t>
        <a:bodyPr/>
        <a:lstStyle/>
        <a:p>
          <a:endParaRPr lang="cs-CZ"/>
        </a:p>
      </dgm:t>
    </dgm:pt>
    <dgm:pt modelId="{773C1D4E-3546-4647-AF4D-BA5A138008A4}">
      <dgm:prSet phldrT="[Text]"/>
      <dgm:spPr/>
      <dgm:t>
        <a:bodyPr/>
        <a:lstStyle/>
        <a:p>
          <a:r>
            <a:rPr lang="cs-CZ" dirty="0" smtClean="0"/>
            <a:t>Vzorce</a:t>
          </a:r>
          <a:endParaRPr lang="cs-CZ" dirty="0"/>
        </a:p>
      </dgm:t>
    </dgm:pt>
    <dgm:pt modelId="{64ECD37E-67BB-41E2-986E-D7DCFCEC36BE}" type="parTrans" cxnId="{0B158994-8F0A-445E-8C53-910FBF12711A}">
      <dgm:prSet/>
      <dgm:spPr/>
      <dgm:t>
        <a:bodyPr/>
        <a:lstStyle/>
        <a:p>
          <a:endParaRPr lang="cs-CZ"/>
        </a:p>
      </dgm:t>
    </dgm:pt>
    <dgm:pt modelId="{23152D6F-AC46-41F4-A852-EFA06E806037}" type="sibTrans" cxnId="{0B158994-8F0A-445E-8C53-910FBF12711A}">
      <dgm:prSet/>
      <dgm:spPr/>
      <dgm:t>
        <a:bodyPr/>
        <a:lstStyle/>
        <a:p>
          <a:endParaRPr lang="cs-CZ"/>
        </a:p>
      </dgm:t>
    </dgm:pt>
    <dgm:pt modelId="{8F039A50-38D8-4F8A-919C-D707166552EB}">
      <dgm:prSet/>
      <dgm:spPr/>
      <dgm:t>
        <a:bodyPr/>
        <a:lstStyle/>
        <a:p>
          <a:r>
            <a:rPr lang="cs-CZ" dirty="0" smtClean="0"/>
            <a:t>Bezbarvý, hořlavý plyn nasládlé vůně, se vzduchem tvoří výbušnou směs </a:t>
          </a:r>
          <a:endParaRPr lang="cs-CZ" dirty="0"/>
        </a:p>
      </dgm:t>
    </dgm:pt>
    <dgm:pt modelId="{9A59725D-6047-4315-A950-6E82DE4743F1}" type="parTrans" cxnId="{416B0790-0C80-4C6E-A924-4FE8E0DFB7FD}">
      <dgm:prSet/>
      <dgm:spPr/>
      <dgm:t>
        <a:bodyPr/>
        <a:lstStyle/>
        <a:p>
          <a:endParaRPr lang="cs-CZ"/>
        </a:p>
      </dgm:t>
    </dgm:pt>
    <dgm:pt modelId="{DA0E9F08-F0BE-4B14-9FA1-E2A8955314D0}" type="sibTrans" cxnId="{416B0790-0C80-4C6E-A924-4FE8E0DFB7FD}">
      <dgm:prSet/>
      <dgm:spPr/>
      <dgm:t>
        <a:bodyPr/>
        <a:lstStyle/>
        <a:p>
          <a:endParaRPr lang="cs-CZ"/>
        </a:p>
      </dgm:t>
    </dgm:pt>
    <dgm:pt modelId="{E4845B06-768D-4A03-AF4D-D66E9DC268EC}">
      <dgm:prSet/>
      <dgm:spPr/>
      <dgm:t>
        <a:bodyPr/>
        <a:lstStyle/>
        <a:p>
          <a:r>
            <a:rPr lang="cs-CZ" dirty="0" smtClean="0"/>
            <a:t>Surovina pro výrobu mnoha látek – </a:t>
          </a:r>
          <a:r>
            <a:rPr lang="cs-CZ" dirty="0" err="1" smtClean="0"/>
            <a:t>ethanol</a:t>
          </a:r>
          <a:r>
            <a:rPr lang="cs-CZ" dirty="0" smtClean="0"/>
            <a:t>, vinylchlorid</a:t>
          </a:r>
          <a:endParaRPr lang="cs-CZ" dirty="0"/>
        </a:p>
      </dgm:t>
    </dgm:pt>
    <dgm:pt modelId="{EA800E6B-DDA0-473F-A30D-0AB5E3A948F5}" type="parTrans" cxnId="{950AD0CB-201C-4C6E-9E6D-3023A5588AAE}">
      <dgm:prSet/>
      <dgm:spPr/>
      <dgm:t>
        <a:bodyPr/>
        <a:lstStyle/>
        <a:p>
          <a:endParaRPr lang="cs-CZ"/>
        </a:p>
      </dgm:t>
    </dgm:pt>
    <dgm:pt modelId="{78071568-52AC-4928-9B96-50172BDDD541}" type="sibTrans" cxnId="{950AD0CB-201C-4C6E-9E6D-3023A5588AAE}">
      <dgm:prSet/>
      <dgm:spPr/>
      <dgm:t>
        <a:bodyPr/>
        <a:lstStyle/>
        <a:p>
          <a:endParaRPr lang="cs-CZ"/>
        </a:p>
      </dgm:t>
    </dgm:pt>
    <dgm:pt modelId="{3101DF95-331A-40BB-BE59-9FDA2BCAF41C}">
      <dgm:prSet/>
      <dgm:spPr/>
      <dgm:t>
        <a:bodyPr/>
        <a:lstStyle/>
        <a:p>
          <a:r>
            <a:rPr lang="cs-CZ" dirty="0" smtClean="0"/>
            <a:t>Racionální vzorec CH</a:t>
          </a:r>
          <a:r>
            <a:rPr lang="cs-CZ" baseline="-25000" dirty="0" smtClean="0"/>
            <a:t>2</a:t>
          </a:r>
          <a:r>
            <a:rPr lang="cs-CZ" baseline="0" dirty="0" smtClean="0"/>
            <a:t> = CH</a:t>
          </a:r>
          <a:r>
            <a:rPr lang="cs-CZ" baseline="-25000" dirty="0" smtClean="0"/>
            <a:t>2</a:t>
          </a:r>
          <a:r>
            <a:rPr lang="cs-CZ" baseline="0" dirty="0" smtClean="0"/>
            <a:t>, sumární vzorec C</a:t>
          </a:r>
          <a:r>
            <a:rPr lang="cs-CZ" baseline="-25000" dirty="0" smtClean="0"/>
            <a:t>2</a:t>
          </a:r>
          <a:r>
            <a:rPr lang="cs-CZ" baseline="0" dirty="0" smtClean="0"/>
            <a:t>H</a:t>
          </a:r>
          <a:r>
            <a:rPr lang="cs-CZ" baseline="-25000" dirty="0" smtClean="0"/>
            <a:t>4</a:t>
          </a:r>
          <a:endParaRPr lang="cs-CZ" dirty="0"/>
        </a:p>
      </dgm:t>
    </dgm:pt>
    <dgm:pt modelId="{FD8AB502-7F63-4A3E-8EC6-AEAB189AD762}" type="parTrans" cxnId="{62438D2C-E956-45A6-ACEE-74BA94F669B1}">
      <dgm:prSet/>
      <dgm:spPr/>
      <dgm:t>
        <a:bodyPr/>
        <a:lstStyle/>
        <a:p>
          <a:endParaRPr lang="cs-CZ"/>
        </a:p>
      </dgm:t>
    </dgm:pt>
    <dgm:pt modelId="{DE5492AA-3974-4222-83D9-DB9234258189}" type="sibTrans" cxnId="{62438D2C-E956-45A6-ACEE-74BA94F669B1}">
      <dgm:prSet/>
      <dgm:spPr/>
      <dgm:t>
        <a:bodyPr/>
        <a:lstStyle/>
        <a:p>
          <a:endParaRPr lang="cs-CZ"/>
        </a:p>
      </dgm:t>
    </dgm:pt>
    <dgm:pt modelId="{3739F627-6DCB-49F8-BD2E-278BCA1FA5AD}" type="pres">
      <dgm:prSet presAssocID="{E072CC1E-8163-4B74-AA14-5CCD4D19E95F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D8B651A-9B0A-43C1-AA9C-DB2B722D88FB}" type="pres">
      <dgm:prSet presAssocID="{A8FBC3A8-7B62-477F-9DE4-9E395FC7B2E0}" presName="parentLin" presStyleCnt="0"/>
      <dgm:spPr/>
    </dgm:pt>
    <dgm:pt modelId="{3A70A3F5-6418-4AA5-B49C-E0EBBAAA3B82}" type="pres">
      <dgm:prSet presAssocID="{A8FBC3A8-7B62-477F-9DE4-9E395FC7B2E0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02A903C1-EA98-4A27-B214-0466D878E0C3}" type="pres">
      <dgm:prSet presAssocID="{A8FBC3A8-7B62-477F-9DE4-9E395FC7B2E0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6A462A-741E-461B-BDBB-A302BE6C398F}" type="pres">
      <dgm:prSet presAssocID="{A8FBC3A8-7B62-477F-9DE4-9E395FC7B2E0}" presName="negativeSpace" presStyleCnt="0"/>
      <dgm:spPr/>
    </dgm:pt>
    <dgm:pt modelId="{5FB71E6D-5C1B-4F79-B63D-7B817AD343D1}" type="pres">
      <dgm:prSet presAssocID="{A8FBC3A8-7B62-477F-9DE4-9E395FC7B2E0}" presName="childText" presStyleLbl="con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8EAF12-9A0F-4FC4-B8B9-36F2357933E1}" type="pres">
      <dgm:prSet presAssocID="{5AAAB966-FF11-4095-943D-FB8531D93501}" presName="spaceBetweenRectangles" presStyleCnt="0"/>
      <dgm:spPr/>
    </dgm:pt>
    <dgm:pt modelId="{D87FFEDD-D494-480E-8E16-E750059FBFDC}" type="pres">
      <dgm:prSet presAssocID="{56D0700C-3A1F-4285-89CC-06341FA11C1B}" presName="parentLin" presStyleCnt="0"/>
      <dgm:spPr/>
    </dgm:pt>
    <dgm:pt modelId="{F86E3736-C410-4D4D-BF5A-2E1B5F5947D9}" type="pres">
      <dgm:prSet presAssocID="{56D0700C-3A1F-4285-89CC-06341FA11C1B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19E64E4A-64DD-4A4C-87AA-4461D699BBF9}" type="pres">
      <dgm:prSet presAssocID="{56D0700C-3A1F-4285-89CC-06341FA11C1B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811F79-FD1E-446D-B4BF-9D4E635C8645}" type="pres">
      <dgm:prSet presAssocID="{56D0700C-3A1F-4285-89CC-06341FA11C1B}" presName="negativeSpace" presStyleCnt="0"/>
      <dgm:spPr/>
    </dgm:pt>
    <dgm:pt modelId="{E53ADDF8-E331-40FC-8FAB-C86526E1529C}" type="pres">
      <dgm:prSet presAssocID="{56D0700C-3A1F-4285-89CC-06341FA11C1B}" presName="childText" presStyleLbl="con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1EF5C3C-3C61-44E2-9ED5-73DCC816D2C1}" type="pres">
      <dgm:prSet presAssocID="{A096FF6A-4DE4-409F-8752-97B1629D18AD}" presName="spaceBetweenRectangles" presStyleCnt="0"/>
      <dgm:spPr/>
    </dgm:pt>
    <dgm:pt modelId="{A7B5B47E-FAE1-47C3-BFC7-007A99365490}" type="pres">
      <dgm:prSet presAssocID="{773C1D4E-3546-4647-AF4D-BA5A138008A4}" presName="parentLin" presStyleCnt="0"/>
      <dgm:spPr/>
    </dgm:pt>
    <dgm:pt modelId="{2ED58ACC-90E0-4033-AB34-722EE1970D3F}" type="pres">
      <dgm:prSet presAssocID="{773C1D4E-3546-4647-AF4D-BA5A138008A4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C121BD52-0399-4A13-92A4-80DF2FD8A0E2}" type="pres">
      <dgm:prSet presAssocID="{773C1D4E-3546-4647-AF4D-BA5A138008A4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F0AC01-83C6-4BC6-B30D-584AC0EF45BE}" type="pres">
      <dgm:prSet presAssocID="{773C1D4E-3546-4647-AF4D-BA5A138008A4}" presName="negativeSpace" presStyleCnt="0"/>
      <dgm:spPr/>
    </dgm:pt>
    <dgm:pt modelId="{22E8522B-F434-422B-BB46-09AB2E90658D}" type="pres">
      <dgm:prSet presAssocID="{773C1D4E-3546-4647-AF4D-BA5A138008A4}" presName="childText" presStyleLbl="con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1113FEA-AE8F-498D-8F34-54E7D5A3AE62}" type="presOf" srcId="{A8FBC3A8-7B62-477F-9DE4-9E395FC7B2E0}" destId="{3A70A3F5-6418-4AA5-B49C-E0EBBAAA3B82}" srcOrd="0" destOrd="0" presId="urn:microsoft.com/office/officeart/2005/8/layout/list1"/>
    <dgm:cxn modelId="{950AD0CB-201C-4C6E-9E6D-3023A5588AAE}" srcId="{56D0700C-3A1F-4285-89CC-06341FA11C1B}" destId="{E4845B06-768D-4A03-AF4D-D66E9DC268EC}" srcOrd="0" destOrd="0" parTransId="{EA800E6B-DDA0-473F-A30D-0AB5E3A948F5}" sibTransId="{78071568-52AC-4928-9B96-50172BDDD541}"/>
    <dgm:cxn modelId="{0AD7A1C8-25D9-4916-A14B-AEA06E525290}" type="presOf" srcId="{773C1D4E-3546-4647-AF4D-BA5A138008A4}" destId="{C121BD52-0399-4A13-92A4-80DF2FD8A0E2}" srcOrd="1" destOrd="0" presId="urn:microsoft.com/office/officeart/2005/8/layout/list1"/>
    <dgm:cxn modelId="{10EA2333-E677-4F0E-A45C-0FC3BEF88D91}" type="presOf" srcId="{3101DF95-331A-40BB-BE59-9FDA2BCAF41C}" destId="{22E8522B-F434-422B-BB46-09AB2E90658D}" srcOrd="0" destOrd="0" presId="urn:microsoft.com/office/officeart/2005/8/layout/list1"/>
    <dgm:cxn modelId="{4CB7FBB3-3A2C-4297-850F-C26028F9B61C}" type="presOf" srcId="{A8FBC3A8-7B62-477F-9DE4-9E395FC7B2E0}" destId="{02A903C1-EA98-4A27-B214-0466D878E0C3}" srcOrd="1" destOrd="0" presId="urn:microsoft.com/office/officeart/2005/8/layout/list1"/>
    <dgm:cxn modelId="{62438D2C-E956-45A6-ACEE-74BA94F669B1}" srcId="{773C1D4E-3546-4647-AF4D-BA5A138008A4}" destId="{3101DF95-331A-40BB-BE59-9FDA2BCAF41C}" srcOrd="0" destOrd="0" parTransId="{FD8AB502-7F63-4A3E-8EC6-AEAB189AD762}" sibTransId="{DE5492AA-3974-4222-83D9-DB9234258189}"/>
    <dgm:cxn modelId="{6C403460-1B2E-45AD-9510-E7F68CC37E46}" srcId="{E072CC1E-8163-4B74-AA14-5CCD4D19E95F}" destId="{56D0700C-3A1F-4285-89CC-06341FA11C1B}" srcOrd="1" destOrd="0" parTransId="{0A61CAD3-03F6-4A70-9BB8-27CBCAFB1BCB}" sibTransId="{A096FF6A-4DE4-409F-8752-97B1629D18AD}"/>
    <dgm:cxn modelId="{A00AA6E4-8B1C-4AEF-8A6F-1DF20E26D9AC}" type="presOf" srcId="{8F039A50-38D8-4F8A-919C-D707166552EB}" destId="{5FB71E6D-5C1B-4F79-B63D-7B817AD343D1}" srcOrd="0" destOrd="0" presId="urn:microsoft.com/office/officeart/2005/8/layout/list1"/>
    <dgm:cxn modelId="{BBB6500F-D6B4-4971-B063-725D5F94CA73}" type="presOf" srcId="{E4845B06-768D-4A03-AF4D-D66E9DC268EC}" destId="{E53ADDF8-E331-40FC-8FAB-C86526E1529C}" srcOrd="0" destOrd="0" presId="urn:microsoft.com/office/officeart/2005/8/layout/list1"/>
    <dgm:cxn modelId="{7CE4A7BF-2D8B-45B8-82D1-8DBC74EC2EE9}" type="presOf" srcId="{56D0700C-3A1F-4285-89CC-06341FA11C1B}" destId="{F86E3736-C410-4D4D-BF5A-2E1B5F5947D9}" srcOrd="0" destOrd="0" presId="urn:microsoft.com/office/officeart/2005/8/layout/list1"/>
    <dgm:cxn modelId="{989042F9-2809-4F54-A353-06C6D662E593}" type="presOf" srcId="{E072CC1E-8163-4B74-AA14-5CCD4D19E95F}" destId="{3739F627-6DCB-49F8-BD2E-278BCA1FA5AD}" srcOrd="0" destOrd="0" presId="urn:microsoft.com/office/officeart/2005/8/layout/list1"/>
    <dgm:cxn modelId="{A75537C4-FD6A-42ED-A16B-3DDCBAEE44A0}" srcId="{E072CC1E-8163-4B74-AA14-5CCD4D19E95F}" destId="{A8FBC3A8-7B62-477F-9DE4-9E395FC7B2E0}" srcOrd="0" destOrd="0" parTransId="{73D184DD-164A-47A6-88B1-720A3F54E83B}" sibTransId="{5AAAB966-FF11-4095-943D-FB8531D93501}"/>
    <dgm:cxn modelId="{585C296F-740E-4DCF-962C-2B53CC3F729F}" type="presOf" srcId="{773C1D4E-3546-4647-AF4D-BA5A138008A4}" destId="{2ED58ACC-90E0-4033-AB34-722EE1970D3F}" srcOrd="0" destOrd="0" presId="urn:microsoft.com/office/officeart/2005/8/layout/list1"/>
    <dgm:cxn modelId="{416B0790-0C80-4C6E-A924-4FE8E0DFB7FD}" srcId="{A8FBC3A8-7B62-477F-9DE4-9E395FC7B2E0}" destId="{8F039A50-38D8-4F8A-919C-D707166552EB}" srcOrd="0" destOrd="0" parTransId="{9A59725D-6047-4315-A950-6E82DE4743F1}" sibTransId="{DA0E9F08-F0BE-4B14-9FA1-E2A8955314D0}"/>
    <dgm:cxn modelId="{0B158994-8F0A-445E-8C53-910FBF12711A}" srcId="{E072CC1E-8163-4B74-AA14-5CCD4D19E95F}" destId="{773C1D4E-3546-4647-AF4D-BA5A138008A4}" srcOrd="2" destOrd="0" parTransId="{64ECD37E-67BB-41E2-986E-D7DCFCEC36BE}" sibTransId="{23152D6F-AC46-41F4-A852-EFA06E806037}"/>
    <dgm:cxn modelId="{74A112E9-62DB-41F6-A577-975396C34F27}" type="presOf" srcId="{56D0700C-3A1F-4285-89CC-06341FA11C1B}" destId="{19E64E4A-64DD-4A4C-87AA-4461D699BBF9}" srcOrd="1" destOrd="0" presId="urn:microsoft.com/office/officeart/2005/8/layout/list1"/>
    <dgm:cxn modelId="{20AB904F-628A-4EAD-81B2-DAE4447DC9DD}" type="presParOf" srcId="{3739F627-6DCB-49F8-BD2E-278BCA1FA5AD}" destId="{4D8B651A-9B0A-43C1-AA9C-DB2B722D88FB}" srcOrd="0" destOrd="0" presId="urn:microsoft.com/office/officeart/2005/8/layout/list1"/>
    <dgm:cxn modelId="{EFFFA5E4-419F-4158-B126-C8D131FE864C}" type="presParOf" srcId="{4D8B651A-9B0A-43C1-AA9C-DB2B722D88FB}" destId="{3A70A3F5-6418-4AA5-B49C-E0EBBAAA3B82}" srcOrd="0" destOrd="0" presId="urn:microsoft.com/office/officeart/2005/8/layout/list1"/>
    <dgm:cxn modelId="{91EE3A9A-E4F4-491D-86CE-643552E25DE9}" type="presParOf" srcId="{4D8B651A-9B0A-43C1-AA9C-DB2B722D88FB}" destId="{02A903C1-EA98-4A27-B214-0466D878E0C3}" srcOrd="1" destOrd="0" presId="urn:microsoft.com/office/officeart/2005/8/layout/list1"/>
    <dgm:cxn modelId="{35022FA8-F510-40C5-8D13-849B53DB8911}" type="presParOf" srcId="{3739F627-6DCB-49F8-BD2E-278BCA1FA5AD}" destId="{D36A462A-741E-461B-BDBB-A302BE6C398F}" srcOrd="1" destOrd="0" presId="urn:microsoft.com/office/officeart/2005/8/layout/list1"/>
    <dgm:cxn modelId="{8BF4AF47-FD69-4B08-86C5-B3C9DBD54EB5}" type="presParOf" srcId="{3739F627-6DCB-49F8-BD2E-278BCA1FA5AD}" destId="{5FB71E6D-5C1B-4F79-B63D-7B817AD343D1}" srcOrd="2" destOrd="0" presId="urn:microsoft.com/office/officeart/2005/8/layout/list1"/>
    <dgm:cxn modelId="{BFF98BEB-FDA4-478B-A407-CFEE59D9C153}" type="presParOf" srcId="{3739F627-6DCB-49F8-BD2E-278BCA1FA5AD}" destId="{598EAF12-9A0F-4FC4-B8B9-36F2357933E1}" srcOrd="3" destOrd="0" presId="urn:microsoft.com/office/officeart/2005/8/layout/list1"/>
    <dgm:cxn modelId="{5167A191-A88E-487F-8858-263ECAF10038}" type="presParOf" srcId="{3739F627-6DCB-49F8-BD2E-278BCA1FA5AD}" destId="{D87FFEDD-D494-480E-8E16-E750059FBFDC}" srcOrd="4" destOrd="0" presId="urn:microsoft.com/office/officeart/2005/8/layout/list1"/>
    <dgm:cxn modelId="{8A0769B5-9291-44B6-A629-A068DE049249}" type="presParOf" srcId="{D87FFEDD-D494-480E-8E16-E750059FBFDC}" destId="{F86E3736-C410-4D4D-BF5A-2E1B5F5947D9}" srcOrd="0" destOrd="0" presId="urn:microsoft.com/office/officeart/2005/8/layout/list1"/>
    <dgm:cxn modelId="{43939786-FFAB-418B-A11E-580174393B65}" type="presParOf" srcId="{D87FFEDD-D494-480E-8E16-E750059FBFDC}" destId="{19E64E4A-64DD-4A4C-87AA-4461D699BBF9}" srcOrd="1" destOrd="0" presId="urn:microsoft.com/office/officeart/2005/8/layout/list1"/>
    <dgm:cxn modelId="{DFB0B1D5-51D2-407A-AE18-8ADC4FE70CC2}" type="presParOf" srcId="{3739F627-6DCB-49F8-BD2E-278BCA1FA5AD}" destId="{84811F79-FD1E-446D-B4BF-9D4E635C8645}" srcOrd="5" destOrd="0" presId="urn:microsoft.com/office/officeart/2005/8/layout/list1"/>
    <dgm:cxn modelId="{1AD83453-ABE2-492A-A571-6546B0AFCC0C}" type="presParOf" srcId="{3739F627-6DCB-49F8-BD2E-278BCA1FA5AD}" destId="{E53ADDF8-E331-40FC-8FAB-C86526E1529C}" srcOrd="6" destOrd="0" presId="urn:microsoft.com/office/officeart/2005/8/layout/list1"/>
    <dgm:cxn modelId="{4B193C8F-2B87-4ABB-93D6-3CBB0D28D3B7}" type="presParOf" srcId="{3739F627-6DCB-49F8-BD2E-278BCA1FA5AD}" destId="{61EF5C3C-3C61-44E2-9ED5-73DCC816D2C1}" srcOrd="7" destOrd="0" presId="urn:microsoft.com/office/officeart/2005/8/layout/list1"/>
    <dgm:cxn modelId="{715CCED6-AA5D-4E47-9B6E-C0813314E40F}" type="presParOf" srcId="{3739F627-6DCB-49F8-BD2E-278BCA1FA5AD}" destId="{A7B5B47E-FAE1-47C3-BFC7-007A99365490}" srcOrd="8" destOrd="0" presId="urn:microsoft.com/office/officeart/2005/8/layout/list1"/>
    <dgm:cxn modelId="{C0DF5683-E594-47AB-904E-4CC747CD2B1B}" type="presParOf" srcId="{A7B5B47E-FAE1-47C3-BFC7-007A99365490}" destId="{2ED58ACC-90E0-4033-AB34-722EE1970D3F}" srcOrd="0" destOrd="0" presId="urn:microsoft.com/office/officeart/2005/8/layout/list1"/>
    <dgm:cxn modelId="{736BD75B-0EE4-4AF4-8342-A6E95422CBF8}" type="presParOf" srcId="{A7B5B47E-FAE1-47C3-BFC7-007A99365490}" destId="{C121BD52-0399-4A13-92A4-80DF2FD8A0E2}" srcOrd="1" destOrd="0" presId="urn:microsoft.com/office/officeart/2005/8/layout/list1"/>
    <dgm:cxn modelId="{EDB29C2E-A63B-4589-9D08-214085F0A460}" type="presParOf" srcId="{3739F627-6DCB-49F8-BD2E-278BCA1FA5AD}" destId="{C5F0AC01-83C6-4BC6-B30D-584AC0EF45BE}" srcOrd="9" destOrd="0" presId="urn:microsoft.com/office/officeart/2005/8/layout/list1"/>
    <dgm:cxn modelId="{5409DFB9-A8C5-4C77-8EFE-48CA37C9E3E0}" type="presParOf" srcId="{3739F627-6DCB-49F8-BD2E-278BCA1FA5AD}" destId="{22E8522B-F434-422B-BB46-09AB2E90658D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839FC04-960E-4CAE-B4FB-D61493F6753F}" type="doc">
      <dgm:prSet loTypeId="urn:microsoft.com/office/officeart/2005/8/layout/cycle3" loCatId="cycle" qsTypeId="urn:microsoft.com/office/officeart/2005/8/quickstyle/3d2" qsCatId="3D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C0C5F30F-D308-49D9-8CC6-18021C9C23A4}">
      <dgm:prSet phldrT="[Text]"/>
      <dgm:spPr/>
      <dgm:t>
        <a:bodyPr/>
        <a:lstStyle/>
        <a:p>
          <a:r>
            <a:rPr lang="cs-CZ" b="1" dirty="0" smtClean="0"/>
            <a:t>Voňavky </a:t>
          </a:r>
          <a:endParaRPr lang="cs-CZ" b="1" dirty="0"/>
        </a:p>
      </dgm:t>
    </dgm:pt>
    <dgm:pt modelId="{8BEE2438-7464-4C75-A621-3DB30BD641AB}" type="parTrans" cxnId="{8A0FF35B-71D9-4652-A166-6A3B5F9FEDCD}">
      <dgm:prSet/>
      <dgm:spPr/>
      <dgm:t>
        <a:bodyPr/>
        <a:lstStyle/>
        <a:p>
          <a:endParaRPr lang="cs-CZ"/>
        </a:p>
      </dgm:t>
    </dgm:pt>
    <dgm:pt modelId="{3E0CCF47-D27E-4C44-89F7-F9A0C1532E21}" type="sibTrans" cxnId="{8A0FF35B-71D9-4652-A166-6A3B5F9FEDCD}">
      <dgm:prSet/>
      <dgm:spPr/>
      <dgm:t>
        <a:bodyPr/>
        <a:lstStyle/>
        <a:p>
          <a:endParaRPr lang="cs-CZ"/>
        </a:p>
      </dgm:t>
    </dgm:pt>
    <dgm:pt modelId="{0187D7F7-94CA-4A6B-A36F-F1A3F0DD7D39}">
      <dgm:prSet phldrT="[Text]"/>
      <dgm:spPr/>
      <dgm:t>
        <a:bodyPr/>
        <a:lstStyle/>
        <a:p>
          <a:r>
            <a:rPr lang="cs-CZ" b="1" dirty="0" smtClean="0"/>
            <a:t>Rozpouštědlo </a:t>
          </a:r>
          <a:endParaRPr lang="cs-CZ" b="1" dirty="0"/>
        </a:p>
      </dgm:t>
    </dgm:pt>
    <dgm:pt modelId="{D696A324-E225-45C4-A3ED-3A96CC40A2FA}" type="parTrans" cxnId="{A03555A0-B092-4852-8A8F-AD55276B8A18}">
      <dgm:prSet/>
      <dgm:spPr/>
      <dgm:t>
        <a:bodyPr/>
        <a:lstStyle/>
        <a:p>
          <a:endParaRPr lang="cs-CZ"/>
        </a:p>
      </dgm:t>
    </dgm:pt>
    <dgm:pt modelId="{2BD2C53C-E91D-4798-A88B-5160EC62439C}" type="sibTrans" cxnId="{A03555A0-B092-4852-8A8F-AD55276B8A18}">
      <dgm:prSet/>
      <dgm:spPr/>
      <dgm:t>
        <a:bodyPr/>
        <a:lstStyle/>
        <a:p>
          <a:endParaRPr lang="cs-CZ"/>
        </a:p>
      </dgm:t>
    </dgm:pt>
    <dgm:pt modelId="{53B5C79A-4DA3-44DE-A930-781A6D02B8B5}">
      <dgm:prSet phldrT="[Text]"/>
      <dgm:spPr/>
      <dgm:t>
        <a:bodyPr/>
        <a:lstStyle/>
        <a:p>
          <a:r>
            <a:rPr lang="cs-CZ" b="1" dirty="0" smtClean="0"/>
            <a:t>Alkoholy </a:t>
          </a:r>
          <a:endParaRPr lang="cs-CZ" b="1" dirty="0"/>
        </a:p>
      </dgm:t>
    </dgm:pt>
    <dgm:pt modelId="{73B2E6F5-1B0E-4193-950E-8DF5DC16A774}" type="parTrans" cxnId="{63511283-0E75-4781-BA31-C291D1908664}">
      <dgm:prSet/>
      <dgm:spPr/>
      <dgm:t>
        <a:bodyPr/>
        <a:lstStyle/>
        <a:p>
          <a:endParaRPr lang="cs-CZ"/>
        </a:p>
      </dgm:t>
    </dgm:pt>
    <dgm:pt modelId="{98F1D150-9318-43EB-85C6-980607C7A6EC}" type="sibTrans" cxnId="{63511283-0E75-4781-BA31-C291D1908664}">
      <dgm:prSet/>
      <dgm:spPr/>
      <dgm:t>
        <a:bodyPr/>
        <a:lstStyle/>
        <a:p>
          <a:endParaRPr lang="cs-CZ"/>
        </a:p>
      </dgm:t>
    </dgm:pt>
    <dgm:pt modelId="{43BB57D4-285C-4323-922F-759AF2BDD514}">
      <dgm:prSet phldrT="[Text]"/>
      <dgm:spPr/>
      <dgm:t>
        <a:bodyPr/>
        <a:lstStyle/>
        <a:p>
          <a:r>
            <a:rPr lang="cs-CZ" b="1" dirty="0" smtClean="0"/>
            <a:t>Součástí syntéz</a:t>
          </a:r>
          <a:endParaRPr lang="cs-CZ" b="1" dirty="0"/>
        </a:p>
      </dgm:t>
    </dgm:pt>
    <dgm:pt modelId="{D68E2002-5AF5-4051-93AA-0178C99F2F66}" type="parTrans" cxnId="{C7AB06D2-178E-4299-998D-5ACF1BB8EF1B}">
      <dgm:prSet/>
      <dgm:spPr/>
      <dgm:t>
        <a:bodyPr/>
        <a:lstStyle/>
        <a:p>
          <a:endParaRPr lang="cs-CZ"/>
        </a:p>
      </dgm:t>
    </dgm:pt>
    <dgm:pt modelId="{E99DD9BD-B704-4904-874B-5D42A1A47D6E}" type="sibTrans" cxnId="{C7AB06D2-178E-4299-998D-5ACF1BB8EF1B}">
      <dgm:prSet/>
      <dgm:spPr/>
      <dgm:t>
        <a:bodyPr/>
        <a:lstStyle/>
        <a:p>
          <a:endParaRPr lang="cs-CZ"/>
        </a:p>
      </dgm:t>
    </dgm:pt>
    <dgm:pt modelId="{78A927EC-ED04-46F7-AFF3-C87F2A602B53}">
      <dgm:prSet phldrT="[Text]"/>
      <dgm:spPr/>
      <dgm:t>
        <a:bodyPr/>
        <a:lstStyle/>
        <a:p>
          <a:r>
            <a:rPr lang="cs-CZ" b="1" dirty="0" smtClean="0"/>
            <a:t>Zrání ovoce</a:t>
          </a:r>
          <a:endParaRPr lang="cs-CZ" b="1" dirty="0"/>
        </a:p>
      </dgm:t>
    </dgm:pt>
    <dgm:pt modelId="{6CEA8076-EEAB-49F7-B5DB-2FB073E478DF}" type="parTrans" cxnId="{A2056969-DE30-4C32-8298-37742B65E74C}">
      <dgm:prSet/>
      <dgm:spPr/>
      <dgm:t>
        <a:bodyPr/>
        <a:lstStyle/>
        <a:p>
          <a:endParaRPr lang="cs-CZ"/>
        </a:p>
      </dgm:t>
    </dgm:pt>
    <dgm:pt modelId="{0934D4EF-2DD8-4307-AAEF-CBDC45C37508}" type="sibTrans" cxnId="{A2056969-DE30-4C32-8298-37742B65E74C}">
      <dgm:prSet/>
      <dgm:spPr/>
      <dgm:t>
        <a:bodyPr/>
        <a:lstStyle/>
        <a:p>
          <a:endParaRPr lang="cs-CZ"/>
        </a:p>
      </dgm:t>
    </dgm:pt>
    <dgm:pt modelId="{453D8A71-3EF2-4013-9AD8-A3E928A4BEE6}" type="pres">
      <dgm:prSet presAssocID="{5839FC04-960E-4CAE-B4FB-D61493F6753F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D7D1DFF-4713-4AAA-BA95-3792BE11A868}" type="pres">
      <dgm:prSet presAssocID="{5839FC04-960E-4CAE-B4FB-D61493F6753F}" presName="cycle" presStyleCnt="0"/>
      <dgm:spPr/>
    </dgm:pt>
    <dgm:pt modelId="{81E626FC-4305-4BF6-825F-F7DA68825E93}" type="pres">
      <dgm:prSet presAssocID="{C0C5F30F-D308-49D9-8CC6-18021C9C23A4}" presName="nodeFirstNode" presStyleLbl="node1" presStyleIdx="0" presStyleCnt="5" custRadScaleRad="99144" custRadScaleInc="-155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ECCD495-11A2-481D-A7C1-A269A99EB772}" type="pres">
      <dgm:prSet presAssocID="{3E0CCF47-D27E-4C44-89F7-F9A0C1532E21}" presName="sibTransFirstNode" presStyleLbl="bgShp" presStyleIdx="0" presStyleCnt="1"/>
      <dgm:spPr/>
      <dgm:t>
        <a:bodyPr/>
        <a:lstStyle/>
        <a:p>
          <a:endParaRPr lang="cs-CZ"/>
        </a:p>
      </dgm:t>
    </dgm:pt>
    <dgm:pt modelId="{A3E1C908-B0CA-49E1-9297-6B86E7405FA1}" type="pres">
      <dgm:prSet presAssocID="{0187D7F7-94CA-4A6B-A36F-F1A3F0DD7D39}" presName="nodeFollowingNodes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7C5DDE2-9A3C-46C3-9595-CA20B43CB92E}" type="pres">
      <dgm:prSet presAssocID="{53B5C79A-4DA3-44DE-A930-781A6D02B8B5}" presName="nodeFollowingNodes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84B1331-1A8F-4A5D-8BF8-943BF7BE58AC}" type="pres">
      <dgm:prSet presAssocID="{43BB57D4-285C-4323-922F-759AF2BDD514}" presName="nodeFollowingNodes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F3861D-14B1-43DA-900A-EDA3260F07A1}" type="pres">
      <dgm:prSet presAssocID="{78A927EC-ED04-46F7-AFF3-C87F2A602B53}" presName="nodeFollowingNodes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BA5E707-517E-40C1-80AF-861937FB7114}" type="presOf" srcId="{78A927EC-ED04-46F7-AFF3-C87F2A602B53}" destId="{F9F3861D-14B1-43DA-900A-EDA3260F07A1}" srcOrd="0" destOrd="0" presId="urn:microsoft.com/office/officeart/2005/8/layout/cycle3"/>
    <dgm:cxn modelId="{A3293B64-A423-4773-85ED-FFC86A649640}" type="presOf" srcId="{C0C5F30F-D308-49D9-8CC6-18021C9C23A4}" destId="{81E626FC-4305-4BF6-825F-F7DA68825E93}" srcOrd="0" destOrd="0" presId="urn:microsoft.com/office/officeart/2005/8/layout/cycle3"/>
    <dgm:cxn modelId="{A04F7680-0F68-4778-966B-6F68FCF8D822}" type="presOf" srcId="{43BB57D4-285C-4323-922F-759AF2BDD514}" destId="{684B1331-1A8F-4A5D-8BF8-943BF7BE58AC}" srcOrd="0" destOrd="0" presId="urn:microsoft.com/office/officeart/2005/8/layout/cycle3"/>
    <dgm:cxn modelId="{9085BAE3-BEF7-48F3-851F-DC753429BCB6}" type="presOf" srcId="{5839FC04-960E-4CAE-B4FB-D61493F6753F}" destId="{453D8A71-3EF2-4013-9AD8-A3E928A4BEE6}" srcOrd="0" destOrd="0" presId="urn:microsoft.com/office/officeart/2005/8/layout/cycle3"/>
    <dgm:cxn modelId="{63511283-0E75-4781-BA31-C291D1908664}" srcId="{5839FC04-960E-4CAE-B4FB-D61493F6753F}" destId="{53B5C79A-4DA3-44DE-A930-781A6D02B8B5}" srcOrd="2" destOrd="0" parTransId="{73B2E6F5-1B0E-4193-950E-8DF5DC16A774}" sibTransId="{98F1D150-9318-43EB-85C6-980607C7A6EC}"/>
    <dgm:cxn modelId="{C7AB06D2-178E-4299-998D-5ACF1BB8EF1B}" srcId="{5839FC04-960E-4CAE-B4FB-D61493F6753F}" destId="{43BB57D4-285C-4323-922F-759AF2BDD514}" srcOrd="3" destOrd="0" parTransId="{D68E2002-5AF5-4051-93AA-0178C99F2F66}" sibTransId="{E99DD9BD-B704-4904-874B-5D42A1A47D6E}"/>
    <dgm:cxn modelId="{8A0FF35B-71D9-4652-A166-6A3B5F9FEDCD}" srcId="{5839FC04-960E-4CAE-B4FB-D61493F6753F}" destId="{C0C5F30F-D308-49D9-8CC6-18021C9C23A4}" srcOrd="0" destOrd="0" parTransId="{8BEE2438-7464-4C75-A621-3DB30BD641AB}" sibTransId="{3E0CCF47-D27E-4C44-89F7-F9A0C1532E21}"/>
    <dgm:cxn modelId="{97C080A2-3356-4F01-A57B-D8B6D4B6C0BB}" type="presOf" srcId="{3E0CCF47-D27E-4C44-89F7-F9A0C1532E21}" destId="{AECCD495-11A2-481D-A7C1-A269A99EB772}" srcOrd="0" destOrd="0" presId="urn:microsoft.com/office/officeart/2005/8/layout/cycle3"/>
    <dgm:cxn modelId="{A428F4D2-5474-4613-B83D-35FEA553BB99}" type="presOf" srcId="{0187D7F7-94CA-4A6B-A36F-F1A3F0DD7D39}" destId="{A3E1C908-B0CA-49E1-9297-6B86E7405FA1}" srcOrd="0" destOrd="0" presId="urn:microsoft.com/office/officeart/2005/8/layout/cycle3"/>
    <dgm:cxn modelId="{200A330B-6570-456E-8B8F-2903A68AC75F}" type="presOf" srcId="{53B5C79A-4DA3-44DE-A930-781A6D02B8B5}" destId="{07C5DDE2-9A3C-46C3-9595-CA20B43CB92E}" srcOrd="0" destOrd="0" presId="urn:microsoft.com/office/officeart/2005/8/layout/cycle3"/>
    <dgm:cxn modelId="{A2056969-DE30-4C32-8298-37742B65E74C}" srcId="{5839FC04-960E-4CAE-B4FB-D61493F6753F}" destId="{78A927EC-ED04-46F7-AFF3-C87F2A602B53}" srcOrd="4" destOrd="0" parTransId="{6CEA8076-EEAB-49F7-B5DB-2FB073E478DF}" sibTransId="{0934D4EF-2DD8-4307-AAEF-CBDC45C37508}"/>
    <dgm:cxn modelId="{A03555A0-B092-4852-8A8F-AD55276B8A18}" srcId="{5839FC04-960E-4CAE-B4FB-D61493F6753F}" destId="{0187D7F7-94CA-4A6B-A36F-F1A3F0DD7D39}" srcOrd="1" destOrd="0" parTransId="{D696A324-E225-45C4-A3ED-3A96CC40A2FA}" sibTransId="{2BD2C53C-E91D-4798-A88B-5160EC62439C}"/>
    <dgm:cxn modelId="{B848F048-FDE9-4D44-8F90-C55B7005126A}" type="presParOf" srcId="{453D8A71-3EF2-4013-9AD8-A3E928A4BEE6}" destId="{0D7D1DFF-4713-4AAA-BA95-3792BE11A868}" srcOrd="0" destOrd="0" presId="urn:microsoft.com/office/officeart/2005/8/layout/cycle3"/>
    <dgm:cxn modelId="{FFB2C610-529C-4534-A303-F70A44BC5A40}" type="presParOf" srcId="{0D7D1DFF-4713-4AAA-BA95-3792BE11A868}" destId="{81E626FC-4305-4BF6-825F-F7DA68825E93}" srcOrd="0" destOrd="0" presId="urn:microsoft.com/office/officeart/2005/8/layout/cycle3"/>
    <dgm:cxn modelId="{F3522923-254A-4ACE-B9BE-CDAA899E0588}" type="presParOf" srcId="{0D7D1DFF-4713-4AAA-BA95-3792BE11A868}" destId="{AECCD495-11A2-481D-A7C1-A269A99EB772}" srcOrd="1" destOrd="0" presId="urn:microsoft.com/office/officeart/2005/8/layout/cycle3"/>
    <dgm:cxn modelId="{16B12C7B-40B5-4BBB-8E16-5CDE1F2B3B18}" type="presParOf" srcId="{0D7D1DFF-4713-4AAA-BA95-3792BE11A868}" destId="{A3E1C908-B0CA-49E1-9297-6B86E7405FA1}" srcOrd="2" destOrd="0" presId="urn:microsoft.com/office/officeart/2005/8/layout/cycle3"/>
    <dgm:cxn modelId="{D146203B-F408-441E-906A-2D7E71D708A1}" type="presParOf" srcId="{0D7D1DFF-4713-4AAA-BA95-3792BE11A868}" destId="{07C5DDE2-9A3C-46C3-9595-CA20B43CB92E}" srcOrd="3" destOrd="0" presId="urn:microsoft.com/office/officeart/2005/8/layout/cycle3"/>
    <dgm:cxn modelId="{6E1894AD-36B2-46E5-A1EA-B6EE672AD109}" type="presParOf" srcId="{0D7D1DFF-4713-4AAA-BA95-3792BE11A868}" destId="{684B1331-1A8F-4A5D-8BF8-943BF7BE58AC}" srcOrd="4" destOrd="0" presId="urn:microsoft.com/office/officeart/2005/8/layout/cycle3"/>
    <dgm:cxn modelId="{AAC83A8F-C3D3-4F07-8891-5A6231BA9528}" type="presParOf" srcId="{0D7D1DFF-4713-4AAA-BA95-3792BE11A868}" destId="{F9F3861D-14B1-43DA-900A-EDA3260F07A1}" srcOrd="5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05CF28-AD21-4E19-ABDF-117910D47AE0}">
      <dsp:nvSpPr>
        <dsp:cNvPr id="0" name=""/>
        <dsp:cNvSpPr/>
      </dsp:nvSpPr>
      <dsp:spPr>
        <a:xfrm>
          <a:off x="2624531" y="1328337"/>
          <a:ext cx="946949" cy="94694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rgbClr val="FF0000"/>
              </a:solidFill>
            </a:rPr>
            <a:t>alkeny</a:t>
          </a:r>
          <a:endParaRPr lang="cs-CZ" sz="1800" b="1" kern="1200" dirty="0">
            <a:solidFill>
              <a:srgbClr val="FF0000"/>
            </a:solidFill>
          </a:endParaRPr>
        </a:p>
      </dsp:txBody>
      <dsp:txXfrm>
        <a:off x="2763208" y="1467014"/>
        <a:ext cx="669595" cy="669595"/>
      </dsp:txXfrm>
    </dsp:sp>
    <dsp:sp modelId="{81106FD6-7DA3-46BC-ABD0-E48F64783929}">
      <dsp:nvSpPr>
        <dsp:cNvPr id="0" name=""/>
        <dsp:cNvSpPr/>
      </dsp:nvSpPr>
      <dsp:spPr>
        <a:xfrm rot="16200000">
          <a:off x="2997476" y="983368"/>
          <a:ext cx="201059" cy="32196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/>
        </a:p>
      </dsp:txBody>
      <dsp:txXfrm>
        <a:off x="3027635" y="1077919"/>
        <a:ext cx="140741" cy="193178"/>
      </dsp:txXfrm>
    </dsp:sp>
    <dsp:sp modelId="{3C7C78FD-12B0-4654-A2E6-3F8920B5A96F}">
      <dsp:nvSpPr>
        <dsp:cNvPr id="0" name=""/>
        <dsp:cNvSpPr/>
      </dsp:nvSpPr>
      <dsp:spPr>
        <a:xfrm>
          <a:off x="2624531" y="2031"/>
          <a:ext cx="946949" cy="94694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C</a:t>
          </a:r>
          <a:r>
            <a:rPr lang="cs-CZ" sz="2000" b="1" kern="1200" baseline="-25000" dirty="0" smtClean="0"/>
            <a:t>2</a:t>
          </a:r>
          <a:r>
            <a:rPr lang="cs-CZ" sz="2000" b="1" kern="1200" baseline="0" dirty="0" smtClean="0"/>
            <a:t>H</a:t>
          </a:r>
          <a:r>
            <a:rPr lang="cs-CZ" sz="2000" b="1" kern="1200" baseline="-25000" dirty="0" smtClean="0"/>
            <a:t>4</a:t>
          </a:r>
          <a:endParaRPr lang="cs-CZ" sz="2000" b="1" kern="1200" dirty="0"/>
        </a:p>
      </dsp:txBody>
      <dsp:txXfrm>
        <a:off x="2763208" y="140708"/>
        <a:ext cx="669595" cy="669595"/>
      </dsp:txXfrm>
    </dsp:sp>
    <dsp:sp modelId="{6424BEA8-DF77-422A-B93C-AC0B42371A18}">
      <dsp:nvSpPr>
        <dsp:cNvPr id="0" name=""/>
        <dsp:cNvSpPr/>
      </dsp:nvSpPr>
      <dsp:spPr>
        <a:xfrm>
          <a:off x="3654939" y="1640831"/>
          <a:ext cx="201059" cy="32196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/>
        </a:p>
      </dsp:txBody>
      <dsp:txXfrm>
        <a:off x="3654939" y="1705223"/>
        <a:ext cx="140741" cy="193178"/>
      </dsp:txXfrm>
    </dsp:sp>
    <dsp:sp modelId="{C7DA3315-4C43-4AC6-B9B9-04DE226AEA68}">
      <dsp:nvSpPr>
        <dsp:cNvPr id="0" name=""/>
        <dsp:cNvSpPr/>
      </dsp:nvSpPr>
      <dsp:spPr>
        <a:xfrm>
          <a:off x="3950838" y="1328337"/>
          <a:ext cx="946949" cy="94694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err="1" smtClean="0"/>
            <a:t>Ethen</a:t>
          </a:r>
          <a:r>
            <a:rPr lang="cs-CZ" sz="1300" kern="1200" dirty="0" smtClean="0"/>
            <a:t> </a:t>
          </a:r>
          <a:endParaRPr lang="cs-CZ" sz="1300" kern="1200" dirty="0"/>
        </a:p>
      </dsp:txBody>
      <dsp:txXfrm>
        <a:off x="4089515" y="1467014"/>
        <a:ext cx="669595" cy="669595"/>
      </dsp:txXfrm>
    </dsp:sp>
    <dsp:sp modelId="{A1E3D682-8962-4A3A-A7A7-1B0FAFB16A78}">
      <dsp:nvSpPr>
        <dsp:cNvPr id="0" name=""/>
        <dsp:cNvSpPr/>
      </dsp:nvSpPr>
      <dsp:spPr>
        <a:xfrm rot="5400000">
          <a:off x="2997476" y="2298294"/>
          <a:ext cx="201059" cy="32196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/>
        </a:p>
      </dsp:txBody>
      <dsp:txXfrm>
        <a:off x="3027635" y="2332527"/>
        <a:ext cx="140741" cy="193178"/>
      </dsp:txXfrm>
    </dsp:sp>
    <dsp:sp modelId="{2555AED8-0130-4700-AE45-7D8B0F269E7F}">
      <dsp:nvSpPr>
        <dsp:cNvPr id="0" name=""/>
        <dsp:cNvSpPr/>
      </dsp:nvSpPr>
      <dsp:spPr>
        <a:xfrm>
          <a:off x="2624531" y="2654644"/>
          <a:ext cx="946949" cy="94694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b="1" kern="1200" dirty="0" smtClean="0"/>
            <a:t>CH</a:t>
          </a:r>
          <a:r>
            <a:rPr lang="cs-CZ" sz="1200" b="1" kern="1200" baseline="-25000" dirty="0" smtClean="0"/>
            <a:t>2</a:t>
          </a:r>
          <a:r>
            <a:rPr lang="cs-CZ" sz="1200" b="1" kern="1200" baseline="0" dirty="0" smtClean="0"/>
            <a:t>=CH</a:t>
          </a:r>
          <a:r>
            <a:rPr lang="cs-CZ" sz="1200" b="1" kern="1200" baseline="-25000" dirty="0" smtClean="0"/>
            <a:t>2</a:t>
          </a:r>
          <a:endParaRPr lang="cs-CZ" sz="1200" b="1" kern="1200" dirty="0"/>
        </a:p>
      </dsp:txBody>
      <dsp:txXfrm>
        <a:off x="2763208" y="2793321"/>
        <a:ext cx="669595" cy="669595"/>
      </dsp:txXfrm>
    </dsp:sp>
    <dsp:sp modelId="{3CCA2B5B-1DE5-4DA1-845A-8B99DC1B53F3}">
      <dsp:nvSpPr>
        <dsp:cNvPr id="0" name=""/>
        <dsp:cNvSpPr/>
      </dsp:nvSpPr>
      <dsp:spPr>
        <a:xfrm rot="10800000">
          <a:off x="2340013" y="1640831"/>
          <a:ext cx="201059" cy="32196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/>
        </a:p>
      </dsp:txBody>
      <dsp:txXfrm rot="10800000">
        <a:off x="2400331" y="1705223"/>
        <a:ext cx="140741" cy="193178"/>
      </dsp:txXfrm>
    </dsp:sp>
    <dsp:sp modelId="{6E0136E2-C998-4BC8-80B4-E6509025CBB7}">
      <dsp:nvSpPr>
        <dsp:cNvPr id="0" name=""/>
        <dsp:cNvSpPr/>
      </dsp:nvSpPr>
      <dsp:spPr>
        <a:xfrm>
          <a:off x="1298225" y="1328337"/>
          <a:ext cx="946949" cy="94694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err="1" smtClean="0"/>
            <a:t>Ethylen</a:t>
          </a:r>
          <a:r>
            <a:rPr lang="cs-CZ" sz="1600" kern="1200" dirty="0" smtClean="0"/>
            <a:t> </a:t>
          </a:r>
          <a:endParaRPr lang="cs-CZ" sz="1600" kern="1200" dirty="0"/>
        </a:p>
      </dsp:txBody>
      <dsp:txXfrm>
        <a:off x="1436902" y="1467014"/>
        <a:ext cx="669595" cy="66959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B71E6D-5C1B-4F79-B63D-7B817AD343D1}">
      <dsp:nvSpPr>
        <dsp:cNvPr id="0" name=""/>
        <dsp:cNvSpPr/>
      </dsp:nvSpPr>
      <dsp:spPr>
        <a:xfrm>
          <a:off x="0" y="419840"/>
          <a:ext cx="6196013" cy="9371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0879" tIns="354076" rIns="480879" bIns="120904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/>
            <a:t>Bezbarvý, hořlavý plyn nasládlé vůně, se vzduchem tvoří výbušnou směs </a:t>
          </a:r>
          <a:endParaRPr lang="cs-CZ" sz="1700" kern="1200" dirty="0"/>
        </a:p>
      </dsp:txBody>
      <dsp:txXfrm>
        <a:off x="0" y="419840"/>
        <a:ext cx="6196013" cy="937125"/>
      </dsp:txXfrm>
    </dsp:sp>
    <dsp:sp modelId="{02A903C1-EA98-4A27-B214-0466D878E0C3}">
      <dsp:nvSpPr>
        <dsp:cNvPr id="0" name=""/>
        <dsp:cNvSpPr/>
      </dsp:nvSpPr>
      <dsp:spPr>
        <a:xfrm>
          <a:off x="309800" y="168919"/>
          <a:ext cx="4337209" cy="50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936" tIns="0" rIns="163936" bIns="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Vlastnosti </a:t>
          </a:r>
          <a:endParaRPr lang="cs-CZ" sz="1700" kern="1200" dirty="0"/>
        </a:p>
      </dsp:txBody>
      <dsp:txXfrm>
        <a:off x="334298" y="193417"/>
        <a:ext cx="4288213" cy="452844"/>
      </dsp:txXfrm>
    </dsp:sp>
    <dsp:sp modelId="{E53ADDF8-E331-40FC-8FAB-C86526E1529C}">
      <dsp:nvSpPr>
        <dsp:cNvPr id="0" name=""/>
        <dsp:cNvSpPr/>
      </dsp:nvSpPr>
      <dsp:spPr>
        <a:xfrm>
          <a:off x="0" y="1699684"/>
          <a:ext cx="6196013" cy="6961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0879" tIns="354076" rIns="480879" bIns="120904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/>
            <a:t>Surovina pro výrobu mnoha látek – </a:t>
          </a:r>
          <a:r>
            <a:rPr lang="cs-CZ" sz="1700" kern="1200" dirty="0" err="1" smtClean="0"/>
            <a:t>ethanol</a:t>
          </a:r>
          <a:r>
            <a:rPr lang="cs-CZ" sz="1700" kern="1200" dirty="0" smtClean="0"/>
            <a:t>, vinylchlorid</a:t>
          </a:r>
          <a:endParaRPr lang="cs-CZ" sz="1700" kern="1200" dirty="0"/>
        </a:p>
      </dsp:txBody>
      <dsp:txXfrm>
        <a:off x="0" y="1699684"/>
        <a:ext cx="6196013" cy="696150"/>
      </dsp:txXfrm>
    </dsp:sp>
    <dsp:sp modelId="{19E64E4A-64DD-4A4C-87AA-4461D699BBF9}">
      <dsp:nvSpPr>
        <dsp:cNvPr id="0" name=""/>
        <dsp:cNvSpPr/>
      </dsp:nvSpPr>
      <dsp:spPr>
        <a:xfrm>
          <a:off x="309800" y="1448764"/>
          <a:ext cx="4337209" cy="50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936" tIns="0" rIns="163936" bIns="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Využití </a:t>
          </a:r>
          <a:endParaRPr lang="cs-CZ" sz="1700" kern="1200" dirty="0"/>
        </a:p>
      </dsp:txBody>
      <dsp:txXfrm>
        <a:off x="334298" y="1473262"/>
        <a:ext cx="4288213" cy="452844"/>
      </dsp:txXfrm>
    </dsp:sp>
    <dsp:sp modelId="{22E8522B-F434-422B-BB46-09AB2E90658D}">
      <dsp:nvSpPr>
        <dsp:cNvPr id="0" name=""/>
        <dsp:cNvSpPr/>
      </dsp:nvSpPr>
      <dsp:spPr>
        <a:xfrm>
          <a:off x="0" y="2738555"/>
          <a:ext cx="6196013" cy="6961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0879" tIns="354076" rIns="480879" bIns="120904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/>
            <a:t>Racionální vzorec CH</a:t>
          </a:r>
          <a:r>
            <a:rPr lang="cs-CZ" sz="1700" kern="1200" baseline="-25000" dirty="0" smtClean="0"/>
            <a:t>2</a:t>
          </a:r>
          <a:r>
            <a:rPr lang="cs-CZ" sz="1700" kern="1200" baseline="0" dirty="0" smtClean="0"/>
            <a:t> = CH</a:t>
          </a:r>
          <a:r>
            <a:rPr lang="cs-CZ" sz="1700" kern="1200" baseline="-25000" dirty="0" smtClean="0"/>
            <a:t>2</a:t>
          </a:r>
          <a:r>
            <a:rPr lang="cs-CZ" sz="1700" kern="1200" baseline="0" dirty="0" smtClean="0"/>
            <a:t>, sumární vzorec C</a:t>
          </a:r>
          <a:r>
            <a:rPr lang="cs-CZ" sz="1700" kern="1200" baseline="-25000" dirty="0" smtClean="0"/>
            <a:t>2</a:t>
          </a:r>
          <a:r>
            <a:rPr lang="cs-CZ" sz="1700" kern="1200" baseline="0" dirty="0" smtClean="0"/>
            <a:t>H</a:t>
          </a:r>
          <a:r>
            <a:rPr lang="cs-CZ" sz="1700" kern="1200" baseline="-25000" dirty="0" smtClean="0"/>
            <a:t>4</a:t>
          </a:r>
          <a:endParaRPr lang="cs-CZ" sz="1700" kern="1200" dirty="0"/>
        </a:p>
      </dsp:txBody>
      <dsp:txXfrm>
        <a:off x="0" y="2738555"/>
        <a:ext cx="6196013" cy="696150"/>
      </dsp:txXfrm>
    </dsp:sp>
    <dsp:sp modelId="{C121BD52-0399-4A13-92A4-80DF2FD8A0E2}">
      <dsp:nvSpPr>
        <dsp:cNvPr id="0" name=""/>
        <dsp:cNvSpPr/>
      </dsp:nvSpPr>
      <dsp:spPr>
        <a:xfrm>
          <a:off x="309800" y="2487635"/>
          <a:ext cx="4337209" cy="50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936" tIns="0" rIns="163936" bIns="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Vzorce</a:t>
          </a:r>
          <a:endParaRPr lang="cs-CZ" sz="1700" kern="1200" dirty="0"/>
        </a:p>
      </dsp:txBody>
      <dsp:txXfrm>
        <a:off x="334298" y="2512133"/>
        <a:ext cx="4288213" cy="45284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CCD495-11A2-481D-A7C1-A269A99EB772}">
      <dsp:nvSpPr>
        <dsp:cNvPr id="0" name=""/>
        <dsp:cNvSpPr/>
      </dsp:nvSpPr>
      <dsp:spPr>
        <a:xfrm>
          <a:off x="1275076" y="-7532"/>
          <a:ext cx="3596217" cy="3596217"/>
        </a:xfrm>
        <a:prstGeom prst="circularArrow">
          <a:avLst>
            <a:gd name="adj1" fmla="val 5544"/>
            <a:gd name="adj2" fmla="val 330680"/>
            <a:gd name="adj3" fmla="val 13811703"/>
            <a:gd name="adj4" fmla="val 17364228"/>
            <a:gd name="adj5" fmla="val 5757"/>
          </a:avLst>
        </a:prstGeom>
        <a:gradFill rotWithShape="0">
          <a:gsLst>
            <a:gs pos="0">
              <a:schemeClr val="accent5">
                <a:tint val="40000"/>
                <a:hueOff val="0"/>
                <a:satOff val="0"/>
                <a:lumOff val="0"/>
                <a:alphaOff val="0"/>
              </a:schemeClr>
            </a:gs>
            <a:gs pos="100000">
              <a:schemeClr val="accent5">
                <a:tint val="40000"/>
                <a:hueOff val="0"/>
                <a:satOff val="0"/>
                <a:lumOff val="0"/>
                <a:alphaOff val="0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14445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81E626FC-4305-4BF6-825F-F7DA68825E93}">
      <dsp:nvSpPr>
        <dsp:cNvPr id="0" name=""/>
        <dsp:cNvSpPr/>
      </dsp:nvSpPr>
      <dsp:spPr>
        <a:xfrm>
          <a:off x="2244226" y="13537"/>
          <a:ext cx="1657917" cy="828958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/>
            <a:t>Voňavky </a:t>
          </a:r>
          <a:endParaRPr lang="cs-CZ" sz="1900" b="1" kern="1200" dirty="0"/>
        </a:p>
      </dsp:txBody>
      <dsp:txXfrm>
        <a:off x="2284692" y="54003"/>
        <a:ext cx="1576985" cy="748026"/>
      </dsp:txXfrm>
    </dsp:sp>
    <dsp:sp modelId="{A3E1C908-B0CA-49E1-9297-6B86E7405FA1}">
      <dsp:nvSpPr>
        <dsp:cNvPr id="0" name=""/>
        <dsp:cNvSpPr/>
      </dsp:nvSpPr>
      <dsp:spPr>
        <a:xfrm>
          <a:off x="3727557" y="1059877"/>
          <a:ext cx="1657917" cy="828958"/>
        </a:xfrm>
        <a:prstGeom prst="roundRect">
          <a:avLst/>
        </a:prstGeom>
        <a:gradFill rotWithShape="0">
          <a:gsLst>
            <a:gs pos="0">
              <a:schemeClr val="accent5">
                <a:hueOff val="669994"/>
                <a:satOff val="-4659"/>
                <a:lumOff val="-589"/>
                <a:alphaOff val="0"/>
              </a:schemeClr>
            </a:gs>
            <a:gs pos="100000">
              <a:schemeClr val="accent5">
                <a:hueOff val="669994"/>
                <a:satOff val="-4659"/>
                <a:lumOff val="-589"/>
                <a:alphaOff val="0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/>
            <a:t>Rozpouštědlo </a:t>
          </a:r>
          <a:endParaRPr lang="cs-CZ" sz="1900" b="1" kern="1200" dirty="0"/>
        </a:p>
      </dsp:txBody>
      <dsp:txXfrm>
        <a:off x="3768023" y="1100343"/>
        <a:ext cx="1576985" cy="748026"/>
      </dsp:txXfrm>
    </dsp:sp>
    <dsp:sp modelId="{07C5DDE2-9A3C-46C3-9595-CA20B43CB92E}">
      <dsp:nvSpPr>
        <dsp:cNvPr id="0" name=""/>
        <dsp:cNvSpPr/>
      </dsp:nvSpPr>
      <dsp:spPr>
        <a:xfrm>
          <a:off x="3170456" y="2774458"/>
          <a:ext cx="1657917" cy="828958"/>
        </a:xfrm>
        <a:prstGeom prst="roundRect">
          <a:avLst/>
        </a:prstGeom>
        <a:gradFill rotWithShape="0">
          <a:gsLst>
            <a:gs pos="0">
              <a:schemeClr val="accent5">
                <a:hueOff val="1339988"/>
                <a:satOff val="-9317"/>
                <a:lumOff val="-1177"/>
                <a:alphaOff val="0"/>
              </a:schemeClr>
            </a:gs>
            <a:gs pos="100000">
              <a:schemeClr val="accent5">
                <a:hueOff val="1339988"/>
                <a:satOff val="-9317"/>
                <a:lumOff val="-1177"/>
                <a:alphaOff val="0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/>
            <a:t>Alkoholy </a:t>
          </a:r>
          <a:endParaRPr lang="cs-CZ" sz="1900" b="1" kern="1200" dirty="0"/>
        </a:p>
      </dsp:txBody>
      <dsp:txXfrm>
        <a:off x="3210922" y="2814924"/>
        <a:ext cx="1576985" cy="748026"/>
      </dsp:txXfrm>
    </dsp:sp>
    <dsp:sp modelId="{684B1331-1A8F-4A5D-8BF8-943BF7BE58AC}">
      <dsp:nvSpPr>
        <dsp:cNvPr id="0" name=""/>
        <dsp:cNvSpPr/>
      </dsp:nvSpPr>
      <dsp:spPr>
        <a:xfrm>
          <a:off x="1367639" y="2774458"/>
          <a:ext cx="1657917" cy="828958"/>
        </a:xfrm>
        <a:prstGeom prst="roundRect">
          <a:avLst/>
        </a:prstGeom>
        <a:gradFill rotWithShape="0">
          <a:gsLst>
            <a:gs pos="0">
              <a:schemeClr val="accent5">
                <a:hueOff val="2009983"/>
                <a:satOff val="-13976"/>
                <a:lumOff val="-1766"/>
                <a:alphaOff val="0"/>
              </a:schemeClr>
            </a:gs>
            <a:gs pos="100000">
              <a:schemeClr val="accent5">
                <a:hueOff val="2009983"/>
                <a:satOff val="-13976"/>
                <a:lumOff val="-1766"/>
                <a:alphaOff val="0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/>
            <a:t>Součástí syntéz</a:t>
          </a:r>
          <a:endParaRPr lang="cs-CZ" sz="1900" b="1" kern="1200" dirty="0"/>
        </a:p>
      </dsp:txBody>
      <dsp:txXfrm>
        <a:off x="1408105" y="2814924"/>
        <a:ext cx="1576985" cy="748026"/>
      </dsp:txXfrm>
    </dsp:sp>
    <dsp:sp modelId="{F9F3861D-14B1-43DA-900A-EDA3260F07A1}">
      <dsp:nvSpPr>
        <dsp:cNvPr id="0" name=""/>
        <dsp:cNvSpPr/>
      </dsp:nvSpPr>
      <dsp:spPr>
        <a:xfrm>
          <a:off x="810537" y="1059877"/>
          <a:ext cx="1657917" cy="828958"/>
        </a:xfrm>
        <a:prstGeom prst="roundRect">
          <a:avLst/>
        </a:prstGeom>
        <a:gradFill rotWithShape="0">
          <a:gsLst>
            <a:gs pos="0">
              <a:schemeClr val="accent5">
                <a:hueOff val="2679977"/>
                <a:satOff val="-18634"/>
                <a:lumOff val="-2354"/>
                <a:alphaOff val="0"/>
              </a:schemeClr>
            </a:gs>
            <a:gs pos="100000">
              <a:schemeClr val="accent5">
                <a:hueOff val="2679977"/>
                <a:satOff val="-18634"/>
                <a:lumOff val="-2354"/>
                <a:alphaOff val="0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/>
            <a:t>Zrání ovoce</a:t>
          </a:r>
          <a:endParaRPr lang="cs-CZ" sz="1900" b="1" kern="1200" dirty="0"/>
        </a:p>
      </dsp:txBody>
      <dsp:txXfrm>
        <a:off x="851003" y="1100343"/>
        <a:ext cx="1576985" cy="74802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10147FD9-0938-445C-A41C-0526A8B8D35D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EE938856-7EE2-4004-8FB3-E6CB9BA392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47FD9-0938-445C-A41C-0526A8B8D35D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38856-7EE2-4004-8FB3-E6CB9BA392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47FD9-0938-445C-A41C-0526A8B8D35D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38856-7EE2-4004-8FB3-E6CB9BA392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47FD9-0938-445C-A41C-0526A8B8D35D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38856-7EE2-4004-8FB3-E6CB9BA3922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47FD9-0938-445C-A41C-0526A8B8D35D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38856-7EE2-4004-8FB3-E6CB9BA3922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47FD9-0938-445C-A41C-0526A8B8D35D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38856-7EE2-4004-8FB3-E6CB9BA392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47FD9-0938-445C-A41C-0526A8B8D35D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38856-7EE2-4004-8FB3-E6CB9BA392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10147FD9-0938-445C-A41C-0526A8B8D35D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EE938856-7EE2-4004-8FB3-E6CB9BA392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10147FD9-0938-445C-A41C-0526A8B8D35D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EE938856-7EE2-4004-8FB3-E6CB9BA392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47FD9-0938-445C-A41C-0526A8B8D35D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38856-7EE2-4004-8FB3-E6CB9BA392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47FD9-0938-445C-A41C-0526A8B8D35D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38856-7EE2-4004-8FB3-E6CB9BA392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10147FD9-0938-445C-A41C-0526A8B8D35D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EE938856-7EE2-4004-8FB3-E6CB9BA3922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Alkeny 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Chemie pro 9.ročník ZŠ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69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817581" y="3132290"/>
            <a:ext cx="7175351" cy="1793167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mtClean="0"/>
              <a:t> </a:t>
            </a:r>
            <a:endParaRPr lang="cs-CZ" dirty="0"/>
          </a:p>
        </p:txBody>
      </p:sp>
      <p:sp>
        <p:nvSpPr>
          <p:cNvPr id="3" name="Podnadpis 2"/>
          <p:cNvSpPr txBox="1">
            <a:spLocks/>
          </p:cNvSpPr>
          <p:nvPr/>
        </p:nvSpPr>
        <p:spPr>
          <a:xfrm>
            <a:off x="1258888" y="36449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>
              <a:defRPr/>
            </a:pPr>
            <a:r>
              <a:rPr lang="cs-CZ" dirty="0" smtClean="0"/>
              <a:t>Autor</a:t>
            </a:r>
            <a:r>
              <a:rPr lang="cs-CZ" i="1" dirty="0" smtClean="0">
                <a:solidFill>
                  <a:srgbClr val="FFFF00"/>
                </a:solidFill>
              </a:rPr>
              <a:t>: </a:t>
            </a:r>
            <a:r>
              <a:rPr lang="cs-CZ" i="1" dirty="0" smtClean="0">
                <a:solidFill>
                  <a:srgbClr val="FF0000"/>
                </a:solidFill>
              </a:rPr>
              <a:t>Mgr. Ortová Iveta</a:t>
            </a:r>
          </a:p>
          <a:p>
            <a:pPr>
              <a:defRPr/>
            </a:pPr>
            <a:r>
              <a:rPr lang="cs-CZ" dirty="0" smtClean="0"/>
              <a:t>Číslo projektu: CZ.1.07/1.4.00/21.3235</a:t>
            </a:r>
          </a:p>
          <a:p>
            <a:pPr>
              <a:defRPr/>
            </a:pPr>
            <a:r>
              <a:rPr lang="cs-CZ" dirty="0" smtClean="0"/>
              <a:t>Název:	 VY_32_INOVACE_</a:t>
            </a:r>
            <a:r>
              <a:rPr lang="cs-CZ" dirty="0" smtClean="0">
                <a:solidFill>
                  <a:srgbClr val="FF0000"/>
                </a:solidFill>
              </a:rPr>
              <a:t>4A_06_Alkeny</a:t>
            </a:r>
          </a:p>
          <a:p>
            <a:pPr>
              <a:defRPr/>
            </a:pPr>
            <a:r>
              <a:rPr lang="cs-CZ" dirty="0" smtClean="0"/>
              <a:t>Téma: </a:t>
            </a:r>
            <a:r>
              <a:rPr lang="cs-CZ" dirty="0" smtClean="0">
                <a:solidFill>
                  <a:srgbClr val="FF0000"/>
                </a:solidFill>
              </a:rPr>
              <a:t>Chemie pro 9.ročník ZŠ</a:t>
            </a:r>
            <a:endParaRPr lang="en-GB" dirty="0" smtClean="0">
              <a:solidFill>
                <a:srgbClr val="FF0000"/>
              </a:solidFill>
            </a:endParaRPr>
          </a:p>
          <a:p>
            <a:pPr>
              <a:defRPr/>
            </a:pP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/>
            </a:r>
            <a:br>
              <a:rPr lang="cs-CZ" smtClean="0"/>
            </a:br>
            <a:endParaRPr lang="cs-CZ"/>
          </a:p>
        </p:txBody>
      </p:sp>
      <p:pic>
        <p:nvPicPr>
          <p:cNvPr id="5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00495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Anotace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koncipován pro výklad učitele</a:t>
            </a:r>
          </a:p>
          <a:p>
            <a:r>
              <a:rPr lang="cs-CZ" dirty="0" smtClean="0"/>
              <a:t>Obsahuje výpisky určené k poznámkám pro žáky </a:t>
            </a:r>
          </a:p>
          <a:p>
            <a:r>
              <a:rPr lang="cs-CZ" dirty="0" smtClean="0"/>
              <a:t>Lze použít pro shrnutí učiva o alkenech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1620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Alkeny</a:t>
            </a:r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52405268"/>
              </p:ext>
            </p:extLst>
          </p:nvPr>
        </p:nvGraphicFramePr>
        <p:xfrm>
          <a:off x="1463675" y="2119313"/>
          <a:ext cx="6196013" cy="360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Obláček 4"/>
          <p:cNvSpPr/>
          <p:nvPr/>
        </p:nvSpPr>
        <p:spPr>
          <a:xfrm>
            <a:off x="6228184" y="908720"/>
            <a:ext cx="2088232" cy="1656184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696878" y="1136647"/>
            <a:ext cx="11521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7030A0"/>
                </a:solidFill>
              </a:rPr>
              <a:t>Víš, co znamená tohle schéma ? </a:t>
            </a:r>
            <a:endParaRPr lang="cs-CZ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95851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Alkeny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Uhlovodíky, které obsahují mezi atomy uhlíku v molekule s </a:t>
            </a:r>
            <a:r>
              <a:rPr lang="cs-CZ" u="sng" dirty="0" smtClean="0">
                <a:solidFill>
                  <a:srgbClr val="C00000"/>
                </a:solidFill>
              </a:rPr>
              <a:t>otevřeným</a:t>
            </a:r>
            <a:r>
              <a:rPr lang="cs-CZ" dirty="0" smtClean="0"/>
              <a:t> uhlíkatým řetězcem </a:t>
            </a:r>
            <a:r>
              <a:rPr lang="cs-CZ" dirty="0" smtClean="0">
                <a:solidFill>
                  <a:srgbClr val="C00000"/>
                </a:solidFill>
              </a:rPr>
              <a:t>jednu dvojnou vazbu </a:t>
            </a:r>
            <a:r>
              <a:rPr lang="cs-CZ" b="1" dirty="0" smtClean="0">
                <a:solidFill>
                  <a:srgbClr val="FF0000"/>
                </a:solidFill>
              </a:rPr>
              <a:t>C = C 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Názvy alkenů mají zakončení </a:t>
            </a:r>
            <a:r>
              <a:rPr lang="cs-CZ" b="1" dirty="0" smtClean="0">
                <a:solidFill>
                  <a:srgbClr val="FF0000"/>
                </a:solidFill>
              </a:rPr>
              <a:t>–en 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u="sng" dirty="0" smtClean="0"/>
              <a:t>Obecný vzorec alkenů</a:t>
            </a:r>
            <a:r>
              <a:rPr lang="cs-CZ" dirty="0" smtClean="0"/>
              <a:t>: </a:t>
            </a:r>
            <a:r>
              <a:rPr lang="cs-CZ" b="1" dirty="0" smtClean="0">
                <a:solidFill>
                  <a:srgbClr val="FF0000"/>
                </a:solidFill>
              </a:rPr>
              <a:t>C</a:t>
            </a:r>
            <a:r>
              <a:rPr lang="cs-CZ" b="1" baseline="-25000" dirty="0" smtClean="0">
                <a:solidFill>
                  <a:srgbClr val="FF0000"/>
                </a:solidFill>
              </a:rPr>
              <a:t>n</a:t>
            </a:r>
            <a:r>
              <a:rPr lang="cs-CZ" b="1" dirty="0" smtClean="0">
                <a:solidFill>
                  <a:srgbClr val="FF0000"/>
                </a:solidFill>
              </a:rPr>
              <a:t>H</a:t>
            </a:r>
            <a:r>
              <a:rPr lang="cs-CZ" b="1" baseline="-25000" dirty="0" smtClean="0">
                <a:solidFill>
                  <a:srgbClr val="FF0000"/>
                </a:solidFill>
              </a:rPr>
              <a:t>2n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7958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rgbClr val="7030A0"/>
                </a:solidFill>
              </a:rPr>
              <a:t>Ethylen</a:t>
            </a:r>
            <a:r>
              <a:rPr lang="cs-CZ" b="1" dirty="0" smtClean="0">
                <a:solidFill>
                  <a:srgbClr val="7030A0"/>
                </a:solidFill>
              </a:rPr>
              <a:t> (</a:t>
            </a:r>
            <a:r>
              <a:rPr lang="cs-CZ" b="1" dirty="0" err="1" smtClean="0">
                <a:solidFill>
                  <a:srgbClr val="7030A0"/>
                </a:solidFill>
              </a:rPr>
              <a:t>ethen</a:t>
            </a:r>
            <a:r>
              <a:rPr lang="cs-CZ" b="1" dirty="0">
                <a:solidFill>
                  <a:srgbClr val="7030A0"/>
                </a:solidFill>
              </a:rPr>
              <a:t>)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51862421"/>
              </p:ext>
            </p:extLst>
          </p:nvPr>
        </p:nvGraphicFramePr>
        <p:xfrm>
          <a:off x="1463675" y="2119313"/>
          <a:ext cx="6196013" cy="360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141605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Použití </a:t>
            </a:r>
            <a:r>
              <a:rPr lang="cs-CZ" b="1" dirty="0" err="1" smtClean="0">
                <a:solidFill>
                  <a:srgbClr val="7030A0"/>
                </a:solidFill>
              </a:rPr>
              <a:t>ethylenu</a:t>
            </a:r>
            <a:r>
              <a:rPr lang="cs-CZ" b="1" dirty="0" smtClean="0">
                <a:solidFill>
                  <a:srgbClr val="7030A0"/>
                </a:solidFill>
              </a:rPr>
              <a:t> 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53496243"/>
              </p:ext>
            </p:extLst>
          </p:nvPr>
        </p:nvGraphicFramePr>
        <p:xfrm>
          <a:off x="1463675" y="2119313"/>
          <a:ext cx="6196013" cy="360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65997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rgbClr val="7030A0"/>
                </a:solidFill>
              </a:rPr>
              <a:t>Alkadieny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Uhlovodíky které obsahují </a:t>
            </a:r>
            <a:r>
              <a:rPr lang="cs-CZ" b="1" u="sng" dirty="0" smtClean="0"/>
              <a:t>dvě dvojné vazby</a:t>
            </a:r>
          </a:p>
          <a:p>
            <a:r>
              <a:rPr lang="cs-CZ" dirty="0" smtClean="0"/>
              <a:t>Tyto uhlovodíky se nazývají –dieny</a:t>
            </a:r>
          </a:p>
          <a:p>
            <a:r>
              <a:rPr lang="cs-CZ" dirty="0" smtClean="0"/>
              <a:t>Nejvýznamnější </a:t>
            </a:r>
            <a:r>
              <a:rPr lang="cs-CZ" dirty="0" err="1" smtClean="0"/>
              <a:t>alkadien</a:t>
            </a:r>
            <a:r>
              <a:rPr lang="cs-CZ" dirty="0" smtClean="0"/>
              <a:t> je </a:t>
            </a:r>
            <a:r>
              <a:rPr lang="cs-CZ" b="1" dirty="0" smtClean="0">
                <a:solidFill>
                  <a:srgbClr val="7030A0"/>
                </a:solidFill>
              </a:rPr>
              <a:t>1,3- butadien </a:t>
            </a:r>
          </a:p>
          <a:p>
            <a:r>
              <a:rPr lang="cs-CZ" dirty="0" smtClean="0"/>
              <a:t>Používá se </a:t>
            </a:r>
            <a:r>
              <a:rPr lang="cs-CZ" b="1" u="sng" dirty="0" smtClean="0">
                <a:solidFill>
                  <a:srgbClr val="FF0000"/>
                </a:solidFill>
              </a:rPr>
              <a:t>při výrobě syntetických kaučuků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Vzorec: </a:t>
            </a:r>
            <a:r>
              <a:rPr lang="cs-CZ" b="1" dirty="0" smtClean="0">
                <a:solidFill>
                  <a:srgbClr val="FF0000"/>
                </a:solidFill>
              </a:rPr>
              <a:t>CH</a:t>
            </a:r>
            <a:r>
              <a:rPr lang="cs-CZ" b="1" baseline="-25000" dirty="0" smtClean="0">
                <a:solidFill>
                  <a:srgbClr val="FF0000"/>
                </a:solidFill>
              </a:rPr>
              <a:t>2</a:t>
            </a:r>
            <a:r>
              <a:rPr lang="cs-CZ" b="1" dirty="0" smtClean="0">
                <a:solidFill>
                  <a:srgbClr val="FF0000"/>
                </a:solidFill>
              </a:rPr>
              <a:t>=CH-CH=CH</a:t>
            </a:r>
            <a:r>
              <a:rPr lang="cs-CZ" b="1" baseline="-25000" dirty="0" smtClean="0">
                <a:solidFill>
                  <a:srgbClr val="FF0000"/>
                </a:solidFill>
              </a:rPr>
              <a:t>2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1,3-butadien - </a:t>
            </a:r>
            <a:r>
              <a:rPr lang="cs-CZ" dirty="0" smtClean="0"/>
              <a:t>1,3 v názvu vyjadřují z kolikátého uhlíku vychází dvojná vazba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8543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Citace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 text autora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7092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53</TotalTime>
  <Words>182</Words>
  <Application>Microsoft Office PowerPoint</Application>
  <PresentationFormat>Předvádění na obrazovce (4:3)</PresentationFormat>
  <Paragraphs>49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Špendlík</vt:lpstr>
      <vt:lpstr>Alkeny </vt:lpstr>
      <vt:lpstr>Prezentace aplikace PowerPoint</vt:lpstr>
      <vt:lpstr>Anotace</vt:lpstr>
      <vt:lpstr>Alkeny </vt:lpstr>
      <vt:lpstr>Alkeny </vt:lpstr>
      <vt:lpstr>Ethylen (ethen)</vt:lpstr>
      <vt:lpstr>Použití ethylenu </vt:lpstr>
      <vt:lpstr>Alkadieny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Alkeny</dc:title>
  <dc:creator>Admin</dc:creator>
  <cp:lastModifiedBy>Admin</cp:lastModifiedBy>
  <cp:revision>9</cp:revision>
  <dcterms:created xsi:type="dcterms:W3CDTF">2012-04-03T16:43:09Z</dcterms:created>
  <dcterms:modified xsi:type="dcterms:W3CDTF">2013-02-24T16:01:26Z</dcterms:modified>
</cp:coreProperties>
</file>